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70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DDD5B4-A2F8-40D6-B0D0-03961A1FFD43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A54C8-E6F3-4151-BFBF-6EB1B1955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3860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%C5%99emelinov%C3%BD_d%C5%AFl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iparian_strip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lkaKotlina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getacni_stupne_CR.sv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http://cs.wikipedia.org/wiki/Soubor:K%C5%99emelinov%C3%BD_d%C5%AFl.JPG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3437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http://cs.wikipedia.org/wiki/Soubor:Riparian_strip.jpg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4180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http://cs.wikipedia.org/wiki/Soubor:VelkaKotlina.jpg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6A54C8-E6F3-4151-BFBF-6EB1B19555F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2336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http://cs.wikipedia.org/wiki/Soubor:Vegetacni_stupne_CR.svg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1441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typy krajiny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7.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JK_CR_07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</a:t>
            </a:r>
            <a:r>
              <a:rPr lang="cs-CZ" sz="1600" dirty="0">
                <a:effectLst/>
              </a:rPr>
              <a:t>5</a:t>
            </a:r>
            <a:r>
              <a:rPr lang="cs-CZ" sz="1600" dirty="0" smtClean="0">
                <a:effectLst/>
              </a:rPr>
              <a:t>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seznamuje žáky s jednotlivými krajinnými typy v </a:t>
            </a:r>
            <a:r>
              <a:rPr lang="cs-CZ" sz="1600" smtClean="0">
                <a:effectLst/>
              </a:rPr>
              <a:t>České republice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072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Typy krajiny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Jednotlivé složky přírodní sféry (lit.,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hydro.) vytvářejí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krajiny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 území republiky se zformovaly před 6000 – 8000 lety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Nově vznikající vztahy mezi přírodními a socioekonomickými složkami krajiny dochází k přeměně původní přírodní krajiny na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kulturní krajinu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ekosystémy v naší krajině již málo zastoupené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plná autoregulační schopnost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Pastviny, lesy, rybníky – částečná autoregulační schopnost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řízené přírodní ekosystémy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Pole, vinice, sady a zahrady využívané k produkci potravin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produkční ekosystémy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jsou ekosystémy těžební, sídlištní a dopravní – nejvíce narušují složky přírodní sféry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437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736848"/>
          </a:xfrm>
        </p:spPr>
        <p:txBody>
          <a:bodyPr/>
          <a:lstStyle/>
          <a:p>
            <a:pPr algn="ctr"/>
            <a:r>
              <a:rPr lang="cs-CZ" dirty="0"/>
              <a:t>Typy krajiny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krajina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být harmonická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pokud jsou přírodní složky zastoupeny vyváženě (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jihočeské pánve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Krajiny sídelních a průmyslových aglomerací mají přírodní strukturu narušenou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degradovanou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 těžebních oblastí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Podkrušnohoří, Ostravsko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ztratila schopnost přirozené autoregulace a jedná se o krajinu zdevastovanou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214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Křemelinový dů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Povrchový důl je jednou z významných forem poškozování životního prostředí</a:t>
            </a:r>
          </a:p>
        </p:txBody>
      </p:sp>
    </p:spTree>
    <p:extLst>
      <p:ext uri="{BB962C8B-B14F-4D97-AF65-F5344CB8AC3E}">
        <p14:creationId xmlns:p14="http://schemas.microsoft.com/office/powerpoint/2010/main" xmlns="" val="285698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Živá příroda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Současný stav biosféry je výsledek dlouhého vývoje trvajícího 10 000 let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7 000 let do něho promlouvá člověk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Rostlinstvo a živočišstvo se vyvíjelo pod vlivem několika biogeografických zón zasahujících na naše území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(od severu to jsou)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Boreální (lesní)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Středoevropská lesní – na západě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Alpská – na jihozápadě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Karpatská zóna na východě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je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jedním z nejbohatších na živočišné druhy v Evropě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 toho ¾ hmyz)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Biocenózy (společenstva organismů v určitém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biotopu)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rozdělené do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výškových vegetačních stupňů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908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Výškové vegetační stupně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8863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Vegetační stupně údolních niv a nížin </a:t>
            </a:r>
            <a:r>
              <a:rPr lang="cs-CZ" dirty="0" smtClean="0"/>
              <a:t>– převážně zemědělské plochy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Nejteplejší a nejúrodnější oblasti státu </a:t>
            </a:r>
            <a:r>
              <a:rPr lang="cs-CZ" dirty="0" smtClean="0"/>
              <a:t>– pěstování pšenice, cukrovky, ječmene, kukuřice, slunečnice, zeleniny a ovoce</a:t>
            </a:r>
          </a:p>
          <a:p>
            <a:r>
              <a:rPr lang="cs-CZ" dirty="0" smtClean="0"/>
              <a:t>Pásy </a:t>
            </a:r>
            <a:r>
              <a:rPr lang="cs-CZ" b="1" dirty="0" smtClean="0">
                <a:solidFill>
                  <a:srgbClr val="00B050"/>
                </a:solidFill>
              </a:rPr>
              <a:t>původních lužních lesů </a:t>
            </a:r>
            <a:r>
              <a:rPr lang="cs-CZ" dirty="0" smtClean="0"/>
              <a:t>jsou dnes již zpravidla zničeny</a:t>
            </a:r>
            <a:endParaRPr lang="cs-CZ" dirty="0"/>
          </a:p>
          <a:p>
            <a:r>
              <a:rPr lang="cs-CZ" dirty="0" smtClean="0"/>
              <a:t>Okraje nížin s přechodem do pahorkatin s přechodem do pahorkatin tvoří </a:t>
            </a:r>
            <a:r>
              <a:rPr lang="cs-CZ" b="1" dirty="0" smtClean="0">
                <a:solidFill>
                  <a:srgbClr val="FF0000"/>
                </a:solidFill>
              </a:rPr>
              <a:t>dubový vegetační stupeň</a:t>
            </a:r>
            <a:r>
              <a:rPr lang="cs-CZ" dirty="0" smtClean="0"/>
              <a:t> – i tento stupeň se silně zemědělsky využívá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Bukovo</a:t>
            </a:r>
            <a:r>
              <a:rPr lang="cs-CZ" b="1" dirty="0" smtClean="0">
                <a:solidFill>
                  <a:srgbClr val="FF0000"/>
                </a:solidFill>
              </a:rPr>
              <a:t>-dubový st.</a:t>
            </a:r>
            <a:r>
              <a:rPr lang="cs-CZ" dirty="0" smtClean="0"/>
              <a:t> – velká část České tabule a lemuje moravské úvaly, podíl listnatých lesů kolem 10%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Dubovo-bukový st. </a:t>
            </a:r>
            <a:r>
              <a:rPr lang="cs-CZ" dirty="0" smtClean="0"/>
              <a:t>– větší podíl lesů (20 – 30%), není již tak intenzivní zemědělství, v pahorkatinách okolo České tabule, úpatních částech ČM vysočiny a nižší polohy Karpat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464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Riparian 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88640"/>
            <a:ext cx="39697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Zbytek lužního lesa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03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8092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Výškové vegetační stupně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Bukový st.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vrcholové části 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Podbeskydské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pahorkatiny a moravsko-slovenské pomezí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Dubovo-jehličnatý st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.-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rozloha ve všech pahorkatinách a vrchovinách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má nejvíc jehličnatých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monokultur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(až 85%)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Okrajová pohoří ČR – se nacházejí ve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st.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jedlovo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-bukovém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 zde hojně zastoupen i smrk</a:t>
            </a:r>
          </a:p>
          <a:p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Smrkovo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bukovo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-jedlový st.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partie našich hor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lesy silně poškozeny emisemi z elektráren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odniků 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Smrkový st.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horní hranice lesa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(1 200 – 1 350 m), dobře zachovaný je hlavně na Šumavě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St. klečový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subalpínský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nad 1 200 m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Alpinský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veg. stupeň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však v České republice vyskytuje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fragmentárně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karech Krkonoš a Jeseníků a na vrcholech přesahujících 1500 m n. m.</a:t>
            </a:r>
          </a:p>
        </p:txBody>
      </p:sp>
    </p:spTree>
    <p:extLst>
      <p:ext uri="{BB962C8B-B14F-4D97-AF65-F5344CB8AC3E}">
        <p14:creationId xmlns:p14="http://schemas.microsoft.com/office/powerpoint/2010/main" xmlns="" val="307177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VelkaKotli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4704" y="173831"/>
            <a:ext cx="556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hranicí lesa – Jeseníky, Velká Kotlina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896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Vegetacni stupne CR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554" y="0"/>
            <a:ext cx="8904942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6660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Živá příroda v </a:t>
            </a:r>
            <a:r>
              <a:rPr lang="cs-CZ" dirty="0" smtClean="0"/>
              <a:t>ČR -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 zaujímají asi třetinu našeho území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(přes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25 000 m²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Vytvářejí </a:t>
            </a:r>
            <a:r>
              <a:rPr lang="cs-CZ" b="1" dirty="0" err="1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mezoklima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makroklima, absorbují </a:t>
            </a:r>
            <a:r>
              <a:rPr lang="cs-CZ" b="1" dirty="0" err="1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záření, snižují rychlost větru, příznivě ovlivňují odtokové poměry a produkují kyslík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současných byla v průběhu minulých století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 vysazena a neodpovídá původní přirozené skladbě lesů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je převážně monokultury s převahou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rychle rostoucích smrků a borovic 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99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>
              <a:buNone/>
            </a:pPr>
            <a:r>
              <a:rPr lang="cs-CZ" sz="1800" dirty="0" smtClean="0"/>
              <a:t>HORDĚJČUK, Martin.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http://cs.wikipedia.org/wiki/Soubor:Vegetacni_stupne_CR.svg </a:t>
            </a:r>
          </a:p>
          <a:p>
            <a:pPr marL="36576" indent="0">
              <a:buNone/>
            </a:pPr>
            <a:r>
              <a:rPr lang="cs-CZ" sz="1800" dirty="0" smtClean="0"/>
              <a:t>VAVRIK.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http://cs.wikipedia.org/wiki/Soubor:VelkaKotlina.jpg </a:t>
            </a:r>
          </a:p>
          <a:p>
            <a:pPr marL="36576" indent="0">
              <a:buNone/>
            </a:pPr>
            <a:r>
              <a:rPr lang="cs-CZ" sz="1800" dirty="0" smtClean="0"/>
              <a:t>DUK.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http://cs.wikipedia.org/wiki/Soubor:Riparian_strip.jpg </a:t>
            </a:r>
          </a:p>
          <a:p>
            <a:pPr marL="36576" indent="0">
              <a:buNone/>
            </a:pPr>
            <a:r>
              <a:rPr lang="cs-CZ" sz="1800" dirty="0" smtClean="0"/>
              <a:t>DUDÍK, Jan.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http://cs.wikipedia.org/wiki/Soubor:K%C5%99emelinov%C3%BD_d%C5%AFl.JPG 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10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45</TotalTime>
  <Words>745</Words>
  <Application>Microsoft Office PowerPoint</Application>
  <PresentationFormat>Předvádění na obrazovce (4:3)</PresentationFormat>
  <Paragraphs>84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Typy krajiny v ČR</vt:lpstr>
      <vt:lpstr>Typy krajiny v ČR</vt:lpstr>
      <vt:lpstr>Snímek 4</vt:lpstr>
      <vt:lpstr>Živá příroda v ČR</vt:lpstr>
      <vt:lpstr>Výškové vegetační stupně v ČR</vt:lpstr>
      <vt:lpstr>Snímek 7</vt:lpstr>
      <vt:lpstr>Výškové vegetační stupně v ČR</vt:lpstr>
      <vt:lpstr>Snímek 9</vt:lpstr>
      <vt:lpstr>Snímek 10</vt:lpstr>
      <vt:lpstr>Živá příroda v ČR - lesy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15</cp:revision>
  <dcterms:created xsi:type="dcterms:W3CDTF">2014-01-06T08:36:01Z</dcterms:created>
  <dcterms:modified xsi:type="dcterms:W3CDTF">2014-01-30T18:40:45Z</dcterms:modified>
</cp:coreProperties>
</file>