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7" r:id="rId10"/>
    <p:sldId id="270" r:id="rId11"/>
    <p:sldId id="269" r:id="rId12"/>
    <p:sldId id="27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60" d="100"/>
          <a:sy n="60" d="100"/>
        </p:scale>
        <p:origin x="-974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1.2.2014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6F9B8CD-342D-4579-98EC-A8FD6B7370E1}" type="datetimeFigureOut">
              <a:rPr lang="en-US" smtClean="0"/>
              <a:pPr/>
              <a:t>2/1/2014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2/1/2014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6F9B8CD-342D-4579-98EC-A8FD6B7370E1}" type="datetimeFigureOut">
              <a:rPr lang="en-US" smtClean="0"/>
              <a:pPr/>
              <a:t>2/1/2014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2/1/2014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2/1/2014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2/1/2014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2/1/2014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2/1/2014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2/1/2014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2/1/2014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9B8CD-342D-4579-98EC-A8FD6B7370E1}" type="datetimeFigureOut">
              <a:rPr lang="en-US" smtClean="0"/>
              <a:pPr/>
              <a:t>2/1/2014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2/1/2014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ionsonline.org/oneworld/usa_map.htm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en.wikipedia.org/wiki/File:Political_System_of_the_United_States.sv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worldmaps.net/europe/united-kingdom/map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algn="ctr" eaLnBrk="1" hangingPunct="1"/>
            <a:r>
              <a:rPr lang="en-US" dirty="0" smtClean="0"/>
              <a:t>The Political system of </a:t>
            </a:r>
            <a:br>
              <a:rPr lang="en-US" dirty="0" smtClean="0"/>
            </a:br>
            <a:r>
              <a:rPr lang="en-US" dirty="0" smtClean="0"/>
              <a:t>the USA and the UK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646398"/>
              </p:ext>
            </p:extLst>
          </p:nvPr>
        </p:nvGraphicFramePr>
        <p:xfrm>
          <a:off x="683568" y="1268760"/>
          <a:ext cx="7848872" cy="464418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Adresa:  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Dubí III -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projektu: 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II/2 Inovace a zkvalitnění výuky cizích jazyků na středních školách </a:t>
                      </a:r>
                    </a:p>
                    <a:p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a číslo materiálu: 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 _AJ4A_31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7. 8. 2013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Jaroslava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Jelínková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III.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 pitchFamily="34" charset="0"/>
                          <a:ea typeface="Times New Roman"/>
                        </a:rPr>
                        <a:t>Žák dovede klást účelné otázky, umí sdělit potřebné informace a vhodně reaguje. Dovede používat vhodné gramatické vazby.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 pitchFamily="34" charset="0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 interakce:</a:t>
                      </a: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kombinovaná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6152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PP</a:t>
                      </a: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The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USA, </a:t>
                      </a:r>
                      <a:r>
                        <a:rPr lang="cs-CZ" sz="1400" kern="50" baseline="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the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UK, 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Didaktický učební materiál je určen pro žáky maturitních oborů SOŠ.  Obsahuje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základní údaje o USA a VB.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america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US" dirty="0" smtClean="0"/>
              <a:t>is situated in the North </a:t>
            </a:r>
            <a:r>
              <a:rPr lang="cs-CZ" dirty="0" smtClean="0"/>
              <a:t>A</a:t>
            </a:r>
            <a:r>
              <a:rPr lang="en-US" dirty="0" err="1" smtClean="0"/>
              <a:t>merica</a:t>
            </a:r>
            <a:endParaRPr lang="en-US" dirty="0" smtClean="0"/>
          </a:p>
          <a:p>
            <a:pPr>
              <a:buFontTx/>
              <a:buChar char="-"/>
            </a:pPr>
            <a:r>
              <a:rPr lang="en-US" dirty="0" err="1" smtClean="0"/>
              <a:t>boders</a:t>
            </a:r>
            <a:r>
              <a:rPr lang="en-US" dirty="0" smtClean="0"/>
              <a:t> with </a:t>
            </a:r>
            <a:r>
              <a:rPr lang="en-US" b="1" dirty="0" smtClean="0"/>
              <a:t>Canada</a:t>
            </a:r>
            <a:r>
              <a:rPr lang="en-US" dirty="0" smtClean="0"/>
              <a:t> in the North and </a:t>
            </a:r>
            <a:r>
              <a:rPr lang="en-US" b="1" dirty="0" smtClean="0"/>
              <a:t>Mexico</a:t>
            </a:r>
            <a:r>
              <a:rPr lang="en-US" dirty="0" smtClean="0"/>
              <a:t> in the south</a:t>
            </a:r>
          </a:p>
          <a:p>
            <a:pPr>
              <a:buFontTx/>
              <a:buChar char="-"/>
            </a:pPr>
            <a:r>
              <a:rPr lang="en-US" dirty="0" smtClean="0"/>
              <a:t>lies on the eastern coast of </a:t>
            </a:r>
            <a:r>
              <a:rPr lang="en-US" b="1" dirty="0" smtClean="0"/>
              <a:t>Atlantic Ocean </a:t>
            </a:r>
            <a:r>
              <a:rPr lang="en-US" dirty="0" smtClean="0"/>
              <a:t>and on the western coast of </a:t>
            </a:r>
            <a:r>
              <a:rPr lang="en-US" b="1" dirty="0" smtClean="0"/>
              <a:t>Pacific Ocean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www.nationsonline.org/maps/U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6632"/>
            <a:ext cx="8001000" cy="5607368"/>
          </a:xfrm>
          <a:prstGeom prst="rect">
            <a:avLst/>
          </a:prstGeom>
          <a:noFill/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23528" y="5877272"/>
            <a:ext cx="7776864" cy="583896"/>
          </a:xfrm>
        </p:spPr>
        <p:txBody>
          <a:bodyPr/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nationsonline.org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oneworld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usa</a:t>
            </a:r>
            <a:r>
              <a:rPr lang="cs-CZ" dirty="0" smtClean="0">
                <a:hlinkClick r:id="rId3"/>
              </a:rPr>
              <a:t>_map.</a:t>
            </a:r>
            <a:r>
              <a:rPr lang="cs-CZ" dirty="0" err="1" smtClean="0">
                <a:hlinkClick r:id="rId3"/>
              </a:rPr>
              <a:t>htm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information</a:t>
            </a:r>
            <a:endParaRPr lang="en-US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US" sz="2800" dirty="0" smtClean="0"/>
              <a:t>How many states are there?</a:t>
            </a:r>
          </a:p>
          <a:p>
            <a:pPr hangingPunct="0"/>
            <a:r>
              <a:rPr lang="en-US" sz="2800" dirty="0" smtClean="0"/>
              <a:t>50 states and a federal district</a:t>
            </a:r>
          </a:p>
          <a:p>
            <a:pPr hangingPunct="0"/>
            <a:r>
              <a:rPr lang="en-US" sz="2800" dirty="0" smtClean="0"/>
              <a:t>How many people live in the CR?</a:t>
            </a:r>
          </a:p>
          <a:p>
            <a:pPr hangingPunct="0"/>
            <a:r>
              <a:rPr lang="en-US" sz="2800" b="1" dirty="0" smtClean="0"/>
              <a:t>About  315 million </a:t>
            </a:r>
            <a:r>
              <a:rPr lang="en-US" sz="2800" dirty="0" smtClean="0"/>
              <a:t>(population) </a:t>
            </a:r>
          </a:p>
          <a:p>
            <a:pPr hangingPunct="0"/>
            <a:r>
              <a:rPr lang="en-US" sz="2800" dirty="0" smtClean="0"/>
              <a:t>What is the capital of the CR?</a:t>
            </a:r>
          </a:p>
          <a:p>
            <a:pPr hangingPunct="0"/>
            <a:r>
              <a:rPr lang="en-US" sz="2800" b="1" dirty="0" smtClean="0"/>
              <a:t>Washington,</a:t>
            </a:r>
            <a:r>
              <a:rPr lang="cs-CZ" sz="2800" b="1" dirty="0" smtClean="0"/>
              <a:t> </a:t>
            </a:r>
            <a:r>
              <a:rPr lang="en-US" sz="2800" b="1" dirty="0" smtClean="0"/>
              <a:t>D.C.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hangingPunct="0"/>
            <a:r>
              <a:rPr lang="en-US" sz="2800" dirty="0" smtClean="0"/>
              <a:t>When was it established?</a:t>
            </a:r>
          </a:p>
          <a:p>
            <a:pPr hangingPunct="0"/>
            <a:r>
              <a:rPr lang="en-US" sz="2800" b="1" dirty="0" smtClean="0"/>
              <a:t>July 4, 1776 </a:t>
            </a:r>
            <a:r>
              <a:rPr lang="en-US" sz="2800" dirty="0" smtClean="0"/>
              <a:t>(The Independence day)</a:t>
            </a:r>
          </a:p>
          <a:p>
            <a:pPr hangingPunct="0"/>
            <a:r>
              <a:rPr lang="en-US" sz="2800" dirty="0" smtClean="0"/>
              <a:t>Who is the head of state?</a:t>
            </a:r>
          </a:p>
          <a:p>
            <a:pPr hangingPunct="0"/>
            <a:r>
              <a:rPr lang="en-US" sz="2800" b="1" dirty="0" smtClean="0"/>
              <a:t>The president</a:t>
            </a:r>
            <a:endParaRPr lang="en-US" sz="2800" dirty="0" smtClean="0"/>
          </a:p>
          <a:p>
            <a:pPr hangingPunct="0"/>
            <a:r>
              <a:rPr lang="en-US" sz="2800" dirty="0" smtClean="0"/>
              <a:t>What currency do they have?</a:t>
            </a:r>
          </a:p>
          <a:p>
            <a:pPr hangingPunct="0"/>
            <a:r>
              <a:rPr lang="en-US" sz="2800" b="1" dirty="0" smtClean="0"/>
              <a:t>American</a:t>
            </a:r>
            <a:r>
              <a:rPr lang="cs-CZ" sz="2800" b="1" dirty="0" smtClean="0"/>
              <a:t> dollar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83568" y="6309320"/>
            <a:ext cx="7704856" cy="36576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http://en.wikipedia.org/wiki/File:Political_System_of_the_United_States.svg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12" name="Zástupný symbol pro obsah 11" descr="File:Political System of the United States.svg"/>
          <p:cNvPicPr>
            <a:picLocks noGrp="1"/>
          </p:cNvPicPr>
          <p:nvPr>
            <p:ph sz="quarter" idx="4294967295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052736"/>
            <a:ext cx="7379320" cy="4997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Political system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565104"/>
          </a:xfrm>
        </p:spPr>
        <p:txBody>
          <a:bodyPr>
            <a:normAutofit/>
          </a:bodyPr>
          <a:lstStyle/>
          <a:p>
            <a:r>
              <a:rPr lang="en-US" dirty="0" smtClean="0"/>
              <a:t>It is federation of republics </a:t>
            </a:r>
          </a:p>
          <a:p>
            <a:r>
              <a:rPr lang="en-US" dirty="0" smtClean="0"/>
              <a:t>There are three levels of </a:t>
            </a:r>
            <a:r>
              <a:rPr lang="en-US" dirty="0" err="1" smtClean="0"/>
              <a:t>governement</a:t>
            </a:r>
            <a:r>
              <a:rPr lang="en-US" dirty="0" smtClean="0"/>
              <a:t>: </a:t>
            </a:r>
            <a:r>
              <a:rPr lang="en-US" b="1" dirty="0" smtClean="0"/>
              <a:t>federal, state, and local. </a:t>
            </a:r>
          </a:p>
          <a:p>
            <a:r>
              <a:rPr lang="en-US" dirty="0" smtClean="0"/>
              <a:t>The federal government is composed of three branches: </a:t>
            </a:r>
          </a:p>
          <a:p>
            <a:pPr>
              <a:buNone/>
            </a:pPr>
            <a:r>
              <a:rPr lang="en-US" dirty="0" smtClean="0"/>
              <a:t>	- legislative (</a:t>
            </a:r>
            <a:r>
              <a:rPr lang="en-US" sz="2000" dirty="0" smtClean="0"/>
              <a:t>the Senate, the House of Representatives</a:t>
            </a:r>
            <a:r>
              <a:rPr lang="en-US" dirty="0" smtClean="0"/>
              <a:t>), </a:t>
            </a:r>
          </a:p>
          <a:p>
            <a:pPr>
              <a:buNone/>
            </a:pPr>
            <a:r>
              <a:rPr lang="en-US" dirty="0" smtClean="0"/>
              <a:t>	- executive (</a:t>
            </a:r>
            <a:r>
              <a:rPr lang="en-US" sz="2000" dirty="0" smtClean="0"/>
              <a:t>the president </a:t>
            </a:r>
            <a:r>
              <a:rPr lang="en-US" dirty="0" smtClean="0"/>
              <a:t>), </a:t>
            </a:r>
          </a:p>
          <a:p>
            <a:pPr>
              <a:buNone/>
            </a:pPr>
            <a:r>
              <a:rPr lang="en-US" dirty="0" smtClean="0"/>
              <a:t>	- </a:t>
            </a:r>
            <a:r>
              <a:rPr lang="en-US" dirty="0" err="1" smtClean="0"/>
              <a:t>judical</a:t>
            </a:r>
            <a:r>
              <a:rPr lang="en-US" dirty="0" smtClean="0"/>
              <a:t> (</a:t>
            </a:r>
            <a:r>
              <a:rPr lang="en-US" sz="2000" dirty="0" smtClean="0"/>
              <a:t>the Supreme court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www.freeworldmaps.net/europe/united-kingdom/uk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32656"/>
            <a:ext cx="2987824" cy="5013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united</a:t>
            </a:r>
            <a:r>
              <a:rPr lang="cs-CZ" dirty="0" smtClean="0"/>
              <a:t> </a:t>
            </a:r>
            <a:r>
              <a:rPr lang="cs-CZ" dirty="0" err="1" smtClean="0"/>
              <a:t>kingdom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Is located off the north-western coast of continental Europe. </a:t>
            </a:r>
          </a:p>
          <a:p>
            <a:r>
              <a:rPr lang="en-US" dirty="0" smtClean="0"/>
              <a:t>The UK is surrounded by </a:t>
            </a:r>
          </a:p>
          <a:p>
            <a:pPr>
              <a:buNone/>
            </a:pPr>
            <a:r>
              <a:rPr lang="en-US" dirty="0" smtClean="0"/>
              <a:t>    the </a:t>
            </a:r>
            <a:r>
              <a:rPr lang="en-US" dirty="0" err="1" smtClean="0"/>
              <a:t>Atalantic</a:t>
            </a:r>
            <a:r>
              <a:rPr lang="en-US" dirty="0" smtClean="0"/>
              <a:t> Ocean in the west and </a:t>
            </a:r>
          </a:p>
          <a:p>
            <a:pPr>
              <a:buNone/>
            </a:pPr>
            <a:r>
              <a:rPr lang="en-US" dirty="0" smtClean="0"/>
              <a:t>    north, the North Sea in the east, </a:t>
            </a:r>
          </a:p>
          <a:p>
            <a:pPr>
              <a:buNone/>
            </a:pPr>
            <a:r>
              <a:rPr lang="en-US" dirty="0" smtClean="0"/>
              <a:t>    the English </a:t>
            </a:r>
            <a:r>
              <a:rPr lang="en-US" dirty="0" err="1" smtClean="0"/>
              <a:t>Chanell</a:t>
            </a:r>
            <a:r>
              <a:rPr lang="en-US" dirty="0" smtClean="0"/>
              <a:t> in the south and </a:t>
            </a:r>
          </a:p>
          <a:p>
            <a:pPr>
              <a:buNone/>
            </a:pPr>
            <a:r>
              <a:rPr lang="en-US" dirty="0" smtClean="0"/>
              <a:t>    the Irish Sea in the west.</a:t>
            </a:r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467544" y="6093296"/>
            <a:ext cx="7704782" cy="437555"/>
          </a:xfrm>
        </p:spPr>
        <p:txBody>
          <a:bodyPr/>
          <a:lstStyle/>
          <a:p>
            <a:r>
              <a:rPr lang="cs-CZ" sz="1000" dirty="0" smtClean="0">
                <a:hlinkClick r:id="rId3"/>
              </a:rPr>
              <a:t>http://www.</a:t>
            </a:r>
            <a:r>
              <a:rPr lang="cs-CZ" sz="1000" dirty="0" err="1" smtClean="0">
                <a:hlinkClick r:id="rId3"/>
              </a:rPr>
              <a:t>freeworldmaps.net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europe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united</a:t>
            </a:r>
            <a:r>
              <a:rPr lang="cs-CZ" sz="1000" dirty="0" smtClean="0">
                <a:hlinkClick r:id="rId3"/>
              </a:rPr>
              <a:t>-</a:t>
            </a:r>
            <a:r>
              <a:rPr lang="cs-CZ" sz="1000" dirty="0" err="1" smtClean="0">
                <a:hlinkClick r:id="rId3"/>
              </a:rPr>
              <a:t>kingdom</a:t>
            </a:r>
            <a:r>
              <a:rPr lang="cs-CZ" sz="1000" dirty="0" smtClean="0">
                <a:hlinkClick r:id="rId3"/>
              </a:rPr>
              <a:t>/map.</a:t>
            </a:r>
            <a:r>
              <a:rPr lang="cs-CZ" sz="1000" dirty="0" err="1" smtClean="0">
                <a:hlinkClick r:id="rId3"/>
              </a:rPr>
              <a:t>html</a:t>
            </a: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information</a:t>
            </a:r>
            <a:endParaRPr lang="en-US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US" sz="2800" dirty="0" smtClean="0"/>
              <a:t>How many states are there?</a:t>
            </a:r>
          </a:p>
          <a:p>
            <a:r>
              <a:rPr lang="en-US" sz="2800" dirty="0" smtClean="0"/>
              <a:t>It includes the island of </a:t>
            </a:r>
            <a:r>
              <a:rPr lang="en-US" sz="2800" b="1" dirty="0" smtClean="0"/>
              <a:t>Great Britain (England, </a:t>
            </a:r>
            <a:r>
              <a:rPr lang="en-US" sz="2800" b="1" dirty="0" err="1" smtClean="0"/>
              <a:t>Scotl</a:t>
            </a:r>
            <a:r>
              <a:rPr lang="cs-CZ" sz="2800" b="1" dirty="0" smtClean="0"/>
              <a:t>a</a:t>
            </a:r>
            <a:r>
              <a:rPr lang="en-US" sz="2800" b="1" dirty="0" err="1" smtClean="0"/>
              <a:t>nd</a:t>
            </a:r>
            <a:r>
              <a:rPr lang="en-US" sz="2800" b="1" dirty="0" smtClean="0"/>
              <a:t>, Wales) </a:t>
            </a:r>
            <a:r>
              <a:rPr lang="en-US" sz="2800" dirty="0" smtClean="0"/>
              <a:t>and </a:t>
            </a:r>
            <a:r>
              <a:rPr lang="en-US" sz="2800" b="1" dirty="0" smtClean="0"/>
              <a:t>Northern Ireland  </a:t>
            </a:r>
            <a:r>
              <a:rPr lang="en-US" sz="2800" dirty="0" smtClean="0"/>
              <a:t>which shares a border with the  Republic of Ireland.</a:t>
            </a:r>
          </a:p>
          <a:p>
            <a:pPr hangingPunct="0"/>
            <a:r>
              <a:rPr lang="en-US" sz="2800" dirty="0" smtClean="0"/>
              <a:t>How many people live in the CR?</a:t>
            </a:r>
          </a:p>
          <a:p>
            <a:pPr hangingPunct="0"/>
            <a:r>
              <a:rPr lang="en-US" sz="2800" b="1" dirty="0" smtClean="0"/>
              <a:t>About  63 million </a:t>
            </a:r>
            <a:r>
              <a:rPr lang="en-US" sz="2800" dirty="0" smtClean="0"/>
              <a:t>(population) </a:t>
            </a:r>
          </a:p>
          <a:p>
            <a:pPr hangingPunct="0"/>
            <a:r>
              <a:rPr lang="en-US" sz="2800" dirty="0" smtClean="0"/>
              <a:t>What is the capital?</a:t>
            </a:r>
          </a:p>
          <a:p>
            <a:pPr hangingPunct="0"/>
            <a:r>
              <a:rPr lang="en-US" sz="2800" b="1" dirty="0" smtClean="0"/>
              <a:t>London</a:t>
            </a:r>
          </a:p>
          <a:p>
            <a:pPr hangingPunct="0"/>
            <a:endParaRPr lang="en-US" sz="2800" b="1" dirty="0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US" sz="2800" dirty="0" smtClean="0"/>
              <a:t>Who is the head of state?</a:t>
            </a:r>
          </a:p>
          <a:p>
            <a:pPr hangingPunct="0"/>
            <a:r>
              <a:rPr lang="en-US" sz="2800" b="1" dirty="0" smtClean="0"/>
              <a:t>The Queen </a:t>
            </a:r>
            <a:r>
              <a:rPr lang="en-US" sz="2800" dirty="0" smtClean="0"/>
              <a:t>– Elizabeth II</a:t>
            </a:r>
          </a:p>
          <a:p>
            <a:pPr hangingPunct="0"/>
            <a:r>
              <a:rPr lang="en-US" sz="2800" dirty="0" smtClean="0"/>
              <a:t>What currency do they have?</a:t>
            </a:r>
          </a:p>
          <a:p>
            <a:pPr hangingPunct="0"/>
            <a:r>
              <a:rPr lang="en-US" sz="2800" dirty="0" smtClean="0"/>
              <a:t>Pound sterling</a:t>
            </a:r>
          </a:p>
          <a:p>
            <a:pPr hangingPunct="0"/>
            <a:r>
              <a:rPr lang="en-US" sz="2800" dirty="0" smtClean="0"/>
              <a:t>It is a member of UN, the </a:t>
            </a:r>
            <a:r>
              <a:rPr lang="en-US" sz="2800" dirty="0" err="1" smtClean="0"/>
              <a:t>EU,a</a:t>
            </a:r>
            <a:r>
              <a:rPr lang="en-US" sz="2800" dirty="0" smtClean="0"/>
              <a:t> member of the Commonwealth of Nations, the G7, NATO, OECD (the </a:t>
            </a:r>
            <a:r>
              <a:rPr lang="en-US" sz="2800" dirty="0" err="1" smtClean="0"/>
              <a:t>Organisation</a:t>
            </a:r>
            <a:r>
              <a:rPr lang="en-US" sz="2800" dirty="0" smtClean="0"/>
              <a:t> for Economic Co-operation and Development) </a:t>
            </a:r>
          </a:p>
          <a:p>
            <a:pPr hangingPunct="0">
              <a:buNone/>
            </a:pPr>
            <a:endParaRPr lang="en-US" sz="2800" dirty="0" smtClean="0"/>
          </a:p>
          <a:p>
            <a:pPr hangingPunct="0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Political system of the UK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565104"/>
          </a:xfrm>
        </p:spPr>
        <p:txBody>
          <a:bodyPr>
            <a:normAutofit/>
          </a:bodyPr>
          <a:lstStyle/>
          <a:p>
            <a:r>
              <a:rPr lang="en-US" dirty="0" smtClean="0"/>
              <a:t>It´s a parliamentary government </a:t>
            </a:r>
          </a:p>
          <a:p>
            <a:r>
              <a:rPr lang="en-US" dirty="0" smtClean="0"/>
              <a:t>The parliament of the United Kingdom has two houses; </a:t>
            </a:r>
            <a:r>
              <a:rPr lang="en-US" b="1" dirty="0" smtClean="0"/>
              <a:t>House of Commons </a:t>
            </a:r>
            <a:r>
              <a:rPr lang="en-US" dirty="0" smtClean="0"/>
              <a:t>(elected) and </a:t>
            </a:r>
            <a:r>
              <a:rPr lang="en-US" b="1" dirty="0" smtClean="0"/>
              <a:t>House of Lords</a:t>
            </a:r>
            <a:r>
              <a:rPr lang="en-US" dirty="0" smtClean="0"/>
              <a:t> (appointed)</a:t>
            </a:r>
          </a:p>
          <a:p>
            <a:r>
              <a:rPr lang="en-US" dirty="0" smtClean="0"/>
              <a:t>The head of government – </a:t>
            </a:r>
            <a:r>
              <a:rPr lang="en-US" b="1" dirty="0" smtClean="0"/>
              <a:t>the prime minister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247</TotalTime>
  <Words>403</Words>
  <Application>Microsoft Office PowerPoint</Application>
  <PresentationFormat>Předvádění na obrazovce (4:3)</PresentationFormat>
  <Paragraphs>84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The Political system of  the USA and the UK</vt:lpstr>
      <vt:lpstr>Prezentace aplikace PowerPoint</vt:lpstr>
      <vt:lpstr>The united states of america</vt:lpstr>
      <vt:lpstr>Prezentace aplikace PowerPoint</vt:lpstr>
      <vt:lpstr>Basic information</vt:lpstr>
      <vt:lpstr>Prezentace aplikace PowerPoint</vt:lpstr>
      <vt:lpstr>Prezentace aplikace PowerPoint</vt:lpstr>
      <vt:lpstr>Political system</vt:lpstr>
      <vt:lpstr>The united kingdom</vt:lpstr>
      <vt:lpstr>Basic information</vt:lpstr>
      <vt:lpstr>Prezentace aplikace PowerPoint</vt:lpstr>
      <vt:lpstr>Political system of the UK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jitka</cp:lastModifiedBy>
  <cp:revision>31</cp:revision>
  <dcterms:created xsi:type="dcterms:W3CDTF">2013-03-21T19:25:01Z</dcterms:created>
  <dcterms:modified xsi:type="dcterms:W3CDTF">2014-02-01T08:57:53Z</dcterms:modified>
</cp:coreProperties>
</file>