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3" r:id="rId8"/>
    <p:sldId id="264" r:id="rId9"/>
    <p:sldId id="265" r:id="rId10"/>
    <p:sldId id="266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0CF5A-E528-4B95-9499-EF5934AC4D8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CADF-CC04-4656-900A-D8B187689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0CF5A-E528-4B95-9499-EF5934AC4D8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CADF-CC04-4656-900A-D8B187689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0CF5A-E528-4B95-9499-EF5934AC4D8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CADF-CC04-4656-900A-D8B187689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0CF5A-E528-4B95-9499-EF5934AC4D8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CADF-CC04-4656-900A-D8B187689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0CF5A-E528-4B95-9499-EF5934AC4D8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CADF-CC04-4656-900A-D8B187689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0CF5A-E528-4B95-9499-EF5934AC4D8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CADF-CC04-4656-900A-D8B187689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0CF5A-E528-4B95-9499-EF5934AC4D8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CADF-CC04-4656-900A-D8B187689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0CF5A-E528-4B95-9499-EF5934AC4D8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CADF-CC04-4656-900A-D8B187689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0CF5A-E528-4B95-9499-EF5934AC4D8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CADF-CC04-4656-900A-D8B187689B3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0CF5A-E528-4B95-9499-EF5934AC4D8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CADF-CC04-4656-900A-D8B187689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0CF5A-E528-4B95-9499-EF5934AC4D8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ACADF-CC04-4656-900A-D8B187689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D30CF5A-E528-4B95-9499-EF5934AC4D83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44ACADF-CC04-4656-900A-D8B187689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3.jpeg"/><Relationship Id="rId7" Type="http://schemas.openxmlformats.org/officeDocument/2006/relationships/hyperlink" Target="http://www.freedigitalphotos.net/images/Livestock_g109-Dirty_Pig_p75581.html" TargetMode="External"/><Relationship Id="rId12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11" Type="http://schemas.openxmlformats.org/officeDocument/2006/relationships/image" Target="../media/image10.jpeg"/><Relationship Id="rId5" Type="http://schemas.openxmlformats.org/officeDocument/2006/relationships/image" Target="../media/image5.jpeg"/><Relationship Id="rId10" Type="http://schemas.openxmlformats.org/officeDocument/2006/relationships/image" Target="../media/image9.jpeg"/><Relationship Id="rId4" Type="http://schemas.openxmlformats.org/officeDocument/2006/relationships/image" Target="../media/image4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14.jpeg"/><Relationship Id="rId7" Type="http://schemas.openxmlformats.org/officeDocument/2006/relationships/hyperlink" Target="http://www.freedigitalphotos.net/images/Livestock_g109-Dirty_Pig_p75581.html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8.jpeg"/><Relationship Id="rId7" Type="http://schemas.openxmlformats.org/officeDocument/2006/relationships/image" Target="../media/image2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freedigitalphotos.net/images/Dogs_g59-Havanese_Pup_p30350.html" TargetMode="Externa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4.jpeg"/><Relationship Id="rId7" Type="http://schemas.openxmlformats.org/officeDocument/2006/relationships/hyperlink" Target="http://www.freedigitalphotos.net/images/Horses_g99-Foal_p68022.html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reedigitalphotos.net/images/Livestock_g109-Smiling_Little_Goats_p28267.html" TargetMode="External"/><Relationship Id="rId3" Type="http://schemas.openxmlformats.org/officeDocument/2006/relationships/image" Target="../media/image30.png"/><Relationship Id="rId7" Type="http://schemas.openxmlformats.org/officeDocument/2006/relationships/image" Target="../media/image32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freedigitalphotos.net/images/Cats_g129-Pussy_Cat_p22760.html" TargetMode="External"/><Relationship Id="rId11" Type="http://schemas.openxmlformats.org/officeDocument/2006/relationships/image" Target="../media/image34.jpeg"/><Relationship Id="rId5" Type="http://schemas.openxmlformats.org/officeDocument/2006/relationships/image" Target="../media/image31.jpeg"/><Relationship Id="rId10" Type="http://schemas.openxmlformats.org/officeDocument/2006/relationships/hyperlink" Target="http://www.freedigitalphotos.net/images/Livestock_g109-Sheep_p28272.html" TargetMode="External"/><Relationship Id="rId4" Type="http://schemas.openxmlformats.org/officeDocument/2006/relationships/hyperlink" Target="http://www.freedigitalphotos.net/images/Livestock_g109-Domestic_Goat__Capra_Aegagrus_Hircus_p2939.html" TargetMode="External"/><Relationship Id="rId9" Type="http://schemas.openxmlformats.org/officeDocument/2006/relationships/image" Target="../media/image3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hyperlink" Target="http://www.freedigitalphotos.net/images/Horses_g99-Foal_p68022.html" TargetMode="External"/><Relationship Id="rId7" Type="http://schemas.openxmlformats.org/officeDocument/2006/relationships/image" Target="../media/image26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hyperlink" Target="http://www.freedigitalphotos.net/images/Livestock_g109-Smiling_Little_Goats_p28267.html" TargetMode="External"/><Relationship Id="rId4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2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reedigitalphotos.net/images/Cats_g129-Pussy_Cat_p22760.html" TargetMode="External"/><Relationship Id="rId5" Type="http://schemas.openxmlformats.org/officeDocument/2006/relationships/image" Target="../media/image36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reedigitalphotos.net/images/Livestock_g109-Smiling_Little_Goats_p28267.html" TargetMode="External"/><Relationship Id="rId3" Type="http://schemas.openxmlformats.org/officeDocument/2006/relationships/hyperlink" Target="http://www.freedigitalphotos.net/images/Livestock_g109-Domestic_Goat__Capra_Aegagrus_Hircus_p2939.html" TargetMode="External"/><Relationship Id="rId7" Type="http://schemas.openxmlformats.org/officeDocument/2006/relationships/image" Target="../media/image21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reedigitalphotos.net/images/Dogs_g59-Havanese_Pup_p30350.html" TargetMode="External"/><Relationship Id="rId5" Type="http://schemas.openxmlformats.org/officeDocument/2006/relationships/image" Target="../media/image18.jpeg"/><Relationship Id="rId4" Type="http://schemas.openxmlformats.org/officeDocument/2006/relationships/image" Target="../media/image31.jpeg"/><Relationship Id="rId9" Type="http://schemas.openxmlformats.org/officeDocument/2006/relationships/image" Target="../media/image3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reedigitalphotos.net/images/Livestock_g109-Smiling_Little_Goats_p28267.html" TargetMode="External"/><Relationship Id="rId3" Type="http://schemas.openxmlformats.org/officeDocument/2006/relationships/hyperlink" Target="http://www.freedigitalphotos.net/images/Cats_g129-Pussy_Cat_p22760.html" TargetMode="External"/><Relationship Id="rId7" Type="http://schemas.openxmlformats.org/officeDocument/2006/relationships/hyperlink" Target="http://www.freedigitalphotos.net/images/Livestock_g109-Dirty_Pig_p75581.html" TargetMode="External"/><Relationship Id="rId2" Type="http://schemas.openxmlformats.org/officeDocument/2006/relationships/hyperlink" Target="http://www.freedigitalphotos.net/images/Livestock_g109-Domestic_Goat__Capra_Aegagrus_Hircus_p2939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reedigitalphotos.net/images/Livestock_g109-Sheep_p28272.html" TargetMode="External"/><Relationship Id="rId5" Type="http://schemas.openxmlformats.org/officeDocument/2006/relationships/hyperlink" Target="http://www.freedigitalphotos.net/images/Dogs_g59-Havanese_Pup_p30350.html" TargetMode="External"/><Relationship Id="rId4" Type="http://schemas.openxmlformats.org/officeDocument/2006/relationships/hyperlink" Target="http://www.freedigitalphotos.net/images/Horses_g99-Foal_p6802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980729"/>
            <a:ext cx="7117180" cy="3796652"/>
          </a:xfrm>
        </p:spPr>
        <p:txBody>
          <a:bodyPr/>
          <a:lstStyle/>
          <a:p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Střední škola, Základní škola a Mateřská škola, Karviná</a:t>
            </a:r>
            <a:r>
              <a:rPr lang="cs-CZ" sz="5400" dirty="0">
                <a:latin typeface="Arial Black" pitchFamily="34" charset="0"/>
              </a:rPr>
              <a:t/>
            </a:r>
            <a:br>
              <a:rPr lang="cs-CZ" sz="5400" dirty="0">
                <a:latin typeface="Arial Black" pitchFamily="34" charset="0"/>
              </a:rPr>
            </a:br>
            <a:endParaRPr lang="cs-CZ" sz="5400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1916832"/>
            <a:ext cx="7117180" cy="861420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ČLOVĚK A JEHO SVĚT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3105835"/>
            <a:ext cx="6768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VY_32_INOVACE_13_DOMÁCÍ ZVÍŘATA _ŠTEFKOVÁ</a:t>
            </a: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00956"/>
            <a:ext cx="5771515" cy="12382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894580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0648"/>
            <a:ext cx="53530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Vyber domácí zvířata</a:t>
            </a:r>
            <a:endParaRPr lang="cs-CZ" sz="3200" dirty="0">
              <a:latin typeface="Arial Black" pitchFamily="34" charset="0"/>
            </a:endParaRPr>
          </a:p>
        </p:txBody>
      </p:sp>
      <p:pic>
        <p:nvPicPr>
          <p:cNvPr id="1034" name="Picture 10" descr="C:\Documents and Settings\RADIM\Local Settings\Temporary Internet Files\Content.IE5\Z8YT1ROE\MP900406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831" y="4558456"/>
            <a:ext cx="2302861" cy="1534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RADIM\Local Settings\Temporary Internet Files\Content.IE5\R7E65KPL\MP9004024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30091"/>
            <a:ext cx="1920616" cy="192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RADIM\Local Settings\Temporary Internet Files\Content.IE5\255JWEDF\MP9004038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0133" y="3723456"/>
            <a:ext cx="1604991" cy="2406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RADIM\Local Settings\Temporary Internet Files\Content.IE5\ANA6GLJT\MP9001804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3774" y="185003"/>
            <a:ext cx="2114972" cy="138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RADIM\Local Settings\Temporary Internet Files\Content.IE5\QBD5L8ON\MP9001803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4239" y="2645554"/>
            <a:ext cx="2345823" cy="154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http://c95711.r11.cf3.rackcdn.com/dirtypig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8625" y="845423"/>
            <a:ext cx="2232248" cy="1681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C:\Documents and Settings\RADIM\Local Settings\Temporary Internet Files\Content.IE5\6AW2BCA2\MP90041402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812" y="894252"/>
            <a:ext cx="1914694" cy="1275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stefkova\AppData\Local\Microsoft\Windows\Temporary Internet Files\Content.IE5\LZ03BOGW\MP90040152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0619" y="1689761"/>
            <a:ext cx="1685934" cy="1123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tefkova\AppData\Local\Microsoft\Windows\Temporary Internet Files\Content.IE5\33CLBSCQ\MP90026272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1585" y="4691253"/>
            <a:ext cx="1344928" cy="2048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tefkova\AppData\Local\Microsoft\Windows\Temporary Internet Files\Content.IE5\FHQSUPWJ\MP900180659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3316" y="4783706"/>
            <a:ext cx="1970409" cy="129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tefkova\AppData\Local\Microsoft\Windows\Temporary Internet Files\Content.IE5\FDX6M841\MP90043301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054" y="2877984"/>
            <a:ext cx="1472413" cy="107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930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5056"/>
            <a:ext cx="78983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Jak se jmenují </a:t>
            </a:r>
            <a:r>
              <a:rPr lang="cs-CZ" sz="2400" dirty="0" smtClean="0">
                <a:latin typeface="Arial Black" pitchFamily="34" charset="0"/>
              </a:rPr>
              <a:t>jednotliví </a:t>
            </a:r>
            <a:r>
              <a:rPr lang="cs-CZ" sz="2400" dirty="0" smtClean="0">
                <a:latin typeface="Arial Black" pitchFamily="34" charset="0"/>
              </a:rPr>
              <a:t>členové zvířecích rodin – obrázky pojmenujte.</a:t>
            </a:r>
            <a:endParaRPr lang="cs-CZ" sz="3200" dirty="0">
              <a:latin typeface="Arial Black" pitchFamily="34" charset="0"/>
            </a:endParaRPr>
          </a:p>
        </p:txBody>
      </p:sp>
      <p:pic>
        <p:nvPicPr>
          <p:cNvPr id="1027" name="Picture 3" descr="C:\Documents and Settings\RADIM\Local Settings\Temporary Internet Files\Content.IE5\6AW2BCA2\MP9001786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932" y="896053"/>
            <a:ext cx="2949281" cy="1971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RADIM\Local Settings\Temporary Internet Files\Content.IE5\QBD5L8ON\MP900431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1483" y="1144165"/>
            <a:ext cx="2294853" cy="152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RADIM\Local Settings\Temporary Internet Files\Content.IE5\QBD5L8ON\MP9001804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774107"/>
            <a:ext cx="2999875" cy="196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RADIM\Local Settings\Temporary Internet Files\Content.IE5\QBD5L8ON\MP9004066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7506" y="3916201"/>
            <a:ext cx="2742808" cy="182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Documents and Settings\RADIM\Local Settings\Temporary Internet Files\Content.IE5\ED4TLLXK\MP9002627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51227"/>
            <a:ext cx="1416936" cy="2157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735314" y="5963063"/>
            <a:ext cx="273685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SLEPICE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6085726" y="5914184"/>
            <a:ext cx="273685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KUŘE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3322547" y="2929491"/>
            <a:ext cx="273685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PRASNICE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137444" y="5960934"/>
            <a:ext cx="273685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KOHOUT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6059400" y="2780928"/>
            <a:ext cx="273685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    SELE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396057" y="2929491"/>
            <a:ext cx="273685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VEPŘ</a:t>
            </a:r>
            <a:endParaRPr lang="cs-CZ" sz="3200" b="1" dirty="0"/>
          </a:p>
        </p:txBody>
      </p:sp>
      <p:pic>
        <p:nvPicPr>
          <p:cNvPr id="4098" name="Picture 2" descr="http://c95711.r11.cf3.rackcdn.com/dirtypig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2547" y="1040790"/>
            <a:ext cx="2232248" cy="1681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9307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14" grpId="0"/>
      <p:bldP spid="15" grpId="0"/>
      <p:bldP spid="16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Documents and Settings\RADIM\Local Settings\Temporary Internet Files\Content.IE5\ED4TLLXK\MP900401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6271" y="3673244"/>
            <a:ext cx="2707099" cy="180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RADIM\Local Settings\Temporary Internet Files\Content.IE5\Y0009BVB\MP9001786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2830" y="446407"/>
            <a:ext cx="2259771" cy="151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RADIM\Local Settings\Temporary Internet Files\Content.IE5\Z8YT1ROE\MP9002626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12662"/>
            <a:ext cx="2908920" cy="193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84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23560" y="2564903"/>
            <a:ext cx="17652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BERAN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4062505" y="2700162"/>
            <a:ext cx="142539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OVCE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6850858" y="2487958"/>
            <a:ext cx="16642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JEHNĚ</a:t>
            </a:r>
            <a:endParaRPr lang="cs-CZ" sz="3200" b="1" dirty="0"/>
          </a:p>
        </p:txBody>
      </p:sp>
      <p:sp>
        <p:nvSpPr>
          <p:cNvPr id="12" name="Obdélník 11"/>
          <p:cNvSpPr/>
          <p:nvPr/>
        </p:nvSpPr>
        <p:spPr>
          <a:xfrm>
            <a:off x="3977446" y="5877272"/>
            <a:ext cx="13997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FENA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734570" y="5916465"/>
            <a:ext cx="10583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PES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6850858" y="5877272"/>
            <a:ext cx="16658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ŠTĚNĚ</a:t>
            </a:r>
            <a:endParaRPr lang="cs-CZ" sz="3200" b="1" dirty="0"/>
          </a:p>
        </p:txBody>
      </p:sp>
      <p:pic>
        <p:nvPicPr>
          <p:cNvPr id="3074" name="Picture 2" descr="http://c95711.r11.cf3.rackcdn.com/IMG_227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0857" y="3933056"/>
            <a:ext cx="1687407" cy="111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tefkova\AppData\Local\Microsoft\Windows\Temporary Internet Files\Content.IE5\W0KPYYSQ\MC9000789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60" y="373763"/>
            <a:ext cx="2034223" cy="201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8350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2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RADIM\Local Settings\Temporary Internet Files\Content.IE5\QBD5L8ON\MP900406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1250" y="836812"/>
            <a:ext cx="2474365" cy="1639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Documents and Settings\RADIM\Local Settings\Temporary Internet Files\Content.IE5\QBD5L8ON\MP9001813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2815712" cy="184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2" descr="C:\Documents and Settings\RADIM\Local Settings\Temporary Internet Files\Content.IE5\6AW2BCA2\MP9004140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828" y="3753453"/>
            <a:ext cx="2964420" cy="197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Documents and Settings\RADIM\Local Settings\Temporary Internet Files\Content.IE5\6AW2BCA2\MP9002622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77072"/>
            <a:ext cx="2265212" cy="149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tefkova\AppData\Local\Microsoft\Windows\Temporary Internet Files\Content.IE5\H8GO01QD\MP9004242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0335" y="4077072"/>
            <a:ext cx="2410915" cy="160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41238" y="5889323"/>
            <a:ext cx="11160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BÝK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539552" y="5846468"/>
            <a:ext cx="20995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KRÁVA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6948264" y="5846468"/>
            <a:ext cx="128753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TELE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719558" y="2847981"/>
            <a:ext cx="19447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KLISNA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6464955" y="2916603"/>
            <a:ext cx="16658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HŘÍBĚ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3862928" y="2882292"/>
            <a:ext cx="118173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KŮŇ</a:t>
            </a:r>
            <a:endParaRPr lang="cs-CZ" sz="3200" b="1" dirty="0"/>
          </a:p>
        </p:txBody>
      </p:sp>
      <p:pic>
        <p:nvPicPr>
          <p:cNvPr id="2050" name="Picture 2" descr="http://c95711.r11.cf3.rackcdn.com/zeb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4555" y="951353"/>
            <a:ext cx="1705865" cy="1410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9307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Documents and Settings\RADIM\Local Settings\Temporary Internet Files\Content.IE5\PEMZ3L1I\MP9004024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2321535" cy="2321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8084" y="65103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34373" y="2913884"/>
            <a:ext cx="214994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KOCOUR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3610423" y="2799758"/>
            <a:ext cx="17812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KOČKA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6509759" y="2913884"/>
            <a:ext cx="14109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KOTĚ</a:t>
            </a:r>
            <a:endParaRPr lang="cs-CZ" sz="3200" b="1" dirty="0"/>
          </a:p>
        </p:txBody>
      </p:sp>
      <p:sp>
        <p:nvSpPr>
          <p:cNvPr id="12" name="Obdélník 11"/>
          <p:cNvSpPr/>
          <p:nvPr/>
        </p:nvSpPr>
        <p:spPr>
          <a:xfrm>
            <a:off x="737682" y="6127220"/>
            <a:ext cx="16754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KOZEL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3616229" y="6153435"/>
            <a:ext cx="14526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KOZA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6713661" y="6153435"/>
            <a:ext cx="1659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KŮZLE</a:t>
            </a:r>
            <a:endParaRPr lang="cs-CZ" sz="3200" b="1" dirty="0"/>
          </a:p>
        </p:txBody>
      </p:sp>
      <p:pic>
        <p:nvPicPr>
          <p:cNvPr id="4106" name="Picture 10" descr="http://c95711.r11.cf3.rackcdn.com/290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1062" y="3749899"/>
            <a:ext cx="1349010" cy="2043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c95711.r11.cf3.rackcdn.com/Pussy_Ca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1972" y="1124744"/>
            <a:ext cx="2082627" cy="137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c95711.r11.cf3.rackcdn.com/DSC_0056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4219" y="4221088"/>
            <a:ext cx="205222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c95711.r11.cf3.rackcdn.com/DSC_0071_1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502" y="4424001"/>
            <a:ext cx="2054780" cy="136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9307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správné mládě:</a:t>
            </a:r>
            <a:endParaRPr lang="cs-CZ" dirty="0"/>
          </a:p>
        </p:txBody>
      </p:sp>
      <p:pic>
        <p:nvPicPr>
          <p:cNvPr id="4" name="Picture 6" descr="C:\Documents and Settings\RADIM\Local Settings\Temporary Internet Files\Content.IE5\QBD5L8ON\MP90018132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2865512" cy="1881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c95711.r11.cf3.rackcdn.com/zeb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00808"/>
            <a:ext cx="2281929" cy="1886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://c95711.r11.cf3.rackcdn.com/DSC_0056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836008"/>
            <a:ext cx="205222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Documents and Settings\RADIM\Local Settings\Temporary Internet Files\Content.IE5\6AW2BCA2\MP9002622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745001"/>
            <a:ext cx="2265212" cy="149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Documents and Settings\RADIM\Local Settings\Temporary Internet Files\Content.IE5\QBD5L8ON\MP90040649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18941"/>
            <a:ext cx="2241840" cy="1485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3771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7" descr="C:\Documents and Settings\RADIM\Local Settings\Temporary Internet Files\Content.IE5\PEMZ3L1I\MP9004024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00824"/>
            <a:ext cx="2321535" cy="2321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87152"/>
            <a:ext cx="2548880" cy="254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 descr="C:\Documents and Settings\RADIM\Local Settings\Temporary Internet Files\Content.IE5\QBD5L8ON\MP900431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6531" y="4589061"/>
            <a:ext cx="2294853" cy="152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5" descr="C:\Documents and Settings\RADIM\Local Settings\Temporary Internet Files\Content.IE5\QBD5L8ON\MP9004066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11509"/>
            <a:ext cx="2310238" cy="1539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c95711.r11.cf3.rackcdn.com/Pussy_Cat.jpg">
            <a:hlinkClick r:id="rId6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673456"/>
            <a:ext cx="2144942" cy="141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73184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5" descr="C:\Users\stefkova\AppData\Local\Microsoft\Windows\Temporary Internet Files\Content.IE5\LMKV75IM\MP9001806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54844"/>
            <a:ext cx="1374280" cy="217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http://c95711.r11.cf3.rackcdn.com/2903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20688"/>
            <a:ext cx="1349010" cy="2043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Documents and Settings\RADIM\Local Settings\Temporary Internet Files\Content.IE5\Y0009BVB\MP9001786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872" y="4291606"/>
            <a:ext cx="2259771" cy="151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c95711.r11.cf3.rackcdn.com/IMG_227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78495"/>
            <a:ext cx="2239155" cy="1477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c95711.r11.cf3.rackcdn.com/DSC_0056.jpg">
            <a:hlinkClick r:id="rId8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278494"/>
            <a:ext cx="2110790" cy="1407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144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tefkova\AppData\Local\Microsoft\Windows\Temporary Internet Files\Content.IE5\33CLBSCQ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96752"/>
            <a:ext cx="4320480" cy="4511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51307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12776"/>
            <a:ext cx="6912768" cy="4411477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http://www.freedigitalphotos.net/images/Livestock_g109-Domestic_Goat__</a:t>
            </a:r>
            <a:r>
              <a:rPr lang="cs-CZ" dirty="0" smtClean="0">
                <a:hlinkClick r:id="rId2"/>
              </a:rPr>
              <a:t>Capra_Aegagrus_Hircus_p2939.html</a:t>
            </a:r>
            <a:r>
              <a:rPr lang="cs-CZ" dirty="0" smtClean="0"/>
              <a:t>    </a:t>
            </a:r>
            <a:r>
              <a:rPr lang="cs-CZ" dirty="0" err="1" smtClean="0"/>
              <a:t>Author:nuchylee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www.freedigitalphotos.net/images/Cats_g129-Pussy_Cat_p22760.html</a:t>
            </a:r>
            <a:r>
              <a:rPr lang="cs-CZ" dirty="0"/>
              <a:t> </a:t>
            </a:r>
            <a:r>
              <a:rPr lang="cs-CZ" dirty="0" err="1"/>
              <a:t>Author:Carlos</a:t>
            </a:r>
            <a:r>
              <a:rPr lang="cs-CZ" dirty="0"/>
              <a:t> </a:t>
            </a:r>
            <a:r>
              <a:rPr lang="cs-CZ" dirty="0" smtClean="0"/>
              <a:t>Porto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www.freedigitalphotos.net/images/Horses_g99-Foal_p68022.html</a:t>
            </a:r>
            <a:r>
              <a:rPr lang="cs-CZ" dirty="0" smtClean="0"/>
              <a:t> </a:t>
            </a:r>
            <a:r>
              <a:rPr lang="cs-CZ" dirty="0" err="1" smtClean="0"/>
              <a:t>Author:Tina</a:t>
            </a:r>
            <a:r>
              <a:rPr lang="cs-CZ" dirty="0" smtClean="0"/>
              <a:t> </a:t>
            </a:r>
            <a:r>
              <a:rPr lang="cs-CZ" dirty="0" err="1" smtClean="0"/>
              <a:t>Phillips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www.freedigitalphotos.net/images/Dogs_g59-Havanese_Pup_p30350.html</a:t>
            </a:r>
            <a:r>
              <a:rPr lang="cs-CZ" dirty="0"/>
              <a:t> </a:t>
            </a:r>
            <a:r>
              <a:rPr lang="cs-CZ" dirty="0" err="1" smtClean="0"/>
              <a:t>Author:posterize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www.freedigitalphotos.net/images/Livestock_g109-Sheep_p28272.html</a:t>
            </a:r>
            <a:r>
              <a:rPr lang="cs-CZ" dirty="0"/>
              <a:t> </a:t>
            </a:r>
            <a:r>
              <a:rPr lang="cs-CZ" dirty="0" err="1" smtClean="0"/>
              <a:t>Author:africa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www.freedigitalphotos.net/images/Livestock_g109-Dirty_Pig_p75581.html</a:t>
            </a:r>
            <a:r>
              <a:rPr lang="cs-CZ" dirty="0" smtClean="0"/>
              <a:t> </a:t>
            </a:r>
            <a:r>
              <a:rPr lang="cs-CZ" dirty="0" err="1" smtClean="0"/>
              <a:t>Author</a:t>
            </a:r>
            <a:r>
              <a:rPr lang="cs-CZ" dirty="0"/>
              <a:t>: Tina </a:t>
            </a:r>
            <a:r>
              <a:rPr lang="cs-CZ" dirty="0" err="1" smtClean="0"/>
              <a:t>Phillips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www.freedigitalphotos.net/images/Livestock_g109-Smiling_Little_Goats_p28267.html</a:t>
            </a:r>
            <a:r>
              <a:rPr lang="cs-CZ" dirty="0" smtClean="0"/>
              <a:t> </a:t>
            </a:r>
            <a:r>
              <a:rPr lang="cs-CZ" dirty="0" err="1" smtClean="0"/>
              <a:t>Author:nuchylee</a:t>
            </a:r>
            <a:endParaRPr lang="cs-CZ" dirty="0"/>
          </a:p>
          <a:p>
            <a:r>
              <a:rPr lang="cs-CZ" dirty="0" smtClean="0"/>
              <a:t>www.http</a:t>
            </a:r>
            <a:r>
              <a:rPr lang="cs-CZ" dirty="0"/>
              <a:t>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180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419</TotalTime>
  <Words>101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Střední škola, Základní škola a Mateřská škola, Karviná </vt:lpstr>
      <vt:lpstr>Snímek 2</vt:lpstr>
      <vt:lpstr>Snímek 3</vt:lpstr>
      <vt:lpstr>Snímek 4</vt:lpstr>
      <vt:lpstr>Snímek 5</vt:lpstr>
      <vt:lpstr>Snímek 6</vt:lpstr>
      <vt:lpstr>Zakroužkuj správné mládě:</vt:lpstr>
      <vt:lpstr>Snímek 8</vt:lpstr>
      <vt:lpstr>Snímek 9</vt:lpstr>
      <vt:lpstr>Snímek 10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ZVÍŘATA</dc:title>
  <dc:creator>Radim Štefek</dc:creator>
  <cp:lastModifiedBy>Dum</cp:lastModifiedBy>
  <cp:revision>37</cp:revision>
  <dcterms:created xsi:type="dcterms:W3CDTF">2012-03-17T18:26:49Z</dcterms:created>
  <dcterms:modified xsi:type="dcterms:W3CDTF">2012-03-27T12:31:32Z</dcterms:modified>
</cp:coreProperties>
</file>