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60" r:id="rId4"/>
    <p:sldId id="257" r:id="rId5"/>
    <p:sldId id="261" r:id="rId6"/>
    <p:sldId id="259" r:id="rId7"/>
    <p:sldId id="264" r:id="rId8"/>
    <p:sldId id="267" r:id="rId9"/>
    <p:sldId id="268" r:id="rId10"/>
    <p:sldId id="265" r:id="rId11"/>
    <p:sldId id="266" r:id="rId12"/>
    <p:sldId id="258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147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085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98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924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299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185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844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66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251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844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860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1F67A-1F19-441D-BD66-094CFFF5677B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5332D-B575-4299-8BAD-187CA46C09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170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msterdam" TargetMode="External"/><Relationship Id="rId3" Type="http://schemas.openxmlformats.org/officeDocument/2006/relationships/hyperlink" Target="http://cs.wikipedia.org/wiki/1606" TargetMode="External"/><Relationship Id="rId7" Type="http://schemas.openxmlformats.org/officeDocument/2006/relationships/hyperlink" Target="http://cs.wikipedia.org/wiki/1669" TargetMode="External"/><Relationship Id="rId2" Type="http://schemas.openxmlformats.org/officeDocument/2006/relationships/hyperlink" Target="http://cs.wikipedia.org/wiki/15._%C4%8Dervenec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4._%C5%99%C3%ADjen" TargetMode="External"/><Relationship Id="rId11" Type="http://schemas.openxmlformats.org/officeDocument/2006/relationships/image" Target="../media/image7.png"/><Relationship Id="rId5" Type="http://schemas.openxmlformats.org/officeDocument/2006/relationships/hyperlink" Target="http://cs.wikipedia.org/wiki/Republika_spojen%C3%BDch_nizozemsk%C3%BDch_provinci%C3%AD" TargetMode="External"/><Relationship Id="rId10" Type="http://schemas.openxmlformats.org/officeDocument/2006/relationships/image" Target="../media/image6.png"/><Relationship Id="rId4" Type="http://schemas.openxmlformats.org/officeDocument/2006/relationships/hyperlink" Target="http://cs.wikipedia.org/wiki/Leiden" TargetMode="External"/><Relationship Id="rId9" Type="http://schemas.openxmlformats.org/officeDocument/2006/relationships/hyperlink" Target="http://cs.wikipedia.org/wiki/Nizozemci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embrandt" TargetMode="External"/><Relationship Id="rId2" Type="http://schemas.openxmlformats.org/officeDocument/2006/relationships/hyperlink" Target="http://en.wikipedia.org/wiki/File:Peter_Paul_Rubens_03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q=rembrandt&amp;um=1&amp;hl=cs&amp;sa=N&amp;biw=1138&amp;bih=555&amp;tbm=isch&amp;tbnid=h6XHm_WiEbWlKM:&amp;imgrefurl=http://www.students.sbc.edu/vermilya08" TargetMode="External"/><Relationship Id="rId4" Type="http://schemas.openxmlformats.org/officeDocument/2006/relationships/hyperlink" Target="http://commons.wikimedia.org/wiki/File:Zlin-Areal_Svit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Rembrandt_Christ_in_the_Storm_on_the_Lake_of_Galile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Baroko-malířství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180528" y="432503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</a:t>
            </a:r>
            <a:r>
              <a:rPr lang="cs-CZ" dirty="0" smtClean="0">
                <a:solidFill>
                  <a:prstClr val="black"/>
                </a:solidFill>
              </a:rPr>
              <a:t>Seznámení  s některými malířskými díly baroka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VY_32_inovace_05 </a:t>
            </a:r>
            <a:r>
              <a:rPr lang="cs-CZ" dirty="0">
                <a:solidFill>
                  <a:prstClr val="black"/>
                </a:solidFill>
              </a:rPr>
              <a:t>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</a:t>
            </a:r>
            <a:r>
              <a:rPr lang="cs-CZ" dirty="0" smtClean="0">
                <a:solidFill>
                  <a:prstClr val="black"/>
                </a:solidFill>
              </a:rPr>
              <a:t>–leden 2012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303098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sz="8800" dirty="0" smtClean="0">
                <a:solidFill>
                  <a:srgbClr val="FF0000"/>
                </a:solidFill>
              </a:rPr>
              <a:t>Baroko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3">
                    <a:lumMod val="75000"/>
                  </a:schemeClr>
                </a:solidFill>
              </a:rPr>
              <a:t>Malířství</a:t>
            </a:r>
            <a:endParaRPr lang="cs-CZ" sz="72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67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Peter Paul </a:t>
            </a:r>
            <a:r>
              <a:rPr lang="cs-CZ" dirty="0" err="1" smtClean="0"/>
              <a:t>Rubens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1577-1640</a:t>
            </a:r>
          </a:p>
          <a:p>
            <a:r>
              <a:rPr lang="cs-CZ" dirty="0" smtClean="0"/>
              <a:t>Malíř, diplomat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78779"/>
            <a:ext cx="3990758" cy="5459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128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sz="half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Tři Grácie</a:t>
            </a:r>
            <a:endParaRPr lang="cs-CZ" dirty="0"/>
          </a:p>
        </p:txBody>
      </p:sp>
      <p:pic>
        <p:nvPicPr>
          <p:cNvPr id="2" name="Picture 2" descr="File:The Three Graces, by Peter Paul Rubens, from Prado in Google Ear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4036788" cy="492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84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Mužův pád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4664"/>
            <a:ext cx="44291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021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Výměna princezen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5702"/>
            <a:ext cx="4453158" cy="5951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929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err="1" smtClean="0"/>
              <a:t>Rembrant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Rembrandt </a:t>
            </a:r>
            <a:r>
              <a:rPr lang="cs-CZ" dirty="0" err="1"/>
              <a:t>Harmenszoon</a:t>
            </a:r>
            <a:r>
              <a:rPr lang="cs-CZ" dirty="0"/>
              <a:t> van </a:t>
            </a:r>
            <a:r>
              <a:rPr lang="cs-CZ" dirty="0" err="1" smtClean="0"/>
              <a:t>Rijn</a:t>
            </a:r>
            <a:endParaRPr lang="cs-CZ" dirty="0" smtClean="0"/>
          </a:p>
          <a:p>
            <a:r>
              <a:rPr lang="cs-CZ" sz="2400" dirty="0" smtClean="0">
                <a:hlinkClick r:id="rId2" tooltip="15. červenec"/>
              </a:rPr>
              <a:t>Narozen:15</a:t>
            </a:r>
            <a:r>
              <a:rPr lang="cs-CZ" sz="2400" dirty="0">
                <a:hlinkClick r:id="rId2" tooltip="15. červenec"/>
              </a:rPr>
              <a:t>. července</a:t>
            </a:r>
            <a:r>
              <a:rPr lang="cs-CZ" sz="2400" dirty="0"/>
              <a:t> </a:t>
            </a:r>
            <a:r>
              <a:rPr lang="cs-CZ" sz="2400" dirty="0">
                <a:hlinkClick r:id="rId3" tooltip="1606"/>
              </a:rPr>
              <a:t>1606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>
                <a:hlinkClick r:id="rId4" tooltip="Leiden"/>
              </a:rPr>
              <a:t>Leiden</a:t>
            </a:r>
            <a:r>
              <a:rPr lang="cs-CZ" sz="2400" dirty="0"/>
              <a:t>,  </a:t>
            </a:r>
            <a:r>
              <a:rPr lang="cs-CZ" sz="2400" dirty="0">
                <a:hlinkClick r:id="rId5" tooltip="Republika spojených nizozemských provincií"/>
              </a:rPr>
              <a:t>Republika spojených nizozemských </a:t>
            </a:r>
            <a:r>
              <a:rPr lang="cs-CZ" sz="2400" dirty="0" smtClean="0">
                <a:hlinkClick r:id="rId5" tooltip="Republika spojených nizozemských provincií"/>
              </a:rPr>
              <a:t>provincií</a:t>
            </a:r>
            <a:endParaRPr lang="cs-CZ" sz="2400" dirty="0" smtClean="0"/>
          </a:p>
          <a:p>
            <a:r>
              <a:rPr lang="cs-CZ" sz="2400" u="sng" dirty="0" smtClean="0">
                <a:hlinkClick r:id="rId6" tooltip="4. říjen"/>
              </a:rPr>
              <a:t>Zemřel:4</a:t>
            </a:r>
            <a:r>
              <a:rPr lang="cs-CZ" sz="2400" u="sng" dirty="0">
                <a:hlinkClick r:id="rId6" tooltip="4. říjen"/>
              </a:rPr>
              <a:t>. října</a:t>
            </a:r>
            <a:r>
              <a:rPr lang="cs-CZ" sz="2400" dirty="0"/>
              <a:t> </a:t>
            </a:r>
            <a:r>
              <a:rPr lang="cs-CZ" sz="2400" dirty="0">
                <a:hlinkClick r:id="rId7" tooltip="1669"/>
              </a:rPr>
              <a:t>1669</a:t>
            </a:r>
            <a:endParaRPr lang="cs-CZ" sz="24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5624117" y="1314490"/>
          <a:ext cx="2086766" cy="5097384"/>
        </p:xfrm>
        <a:graphic>
          <a:graphicData uri="http://schemas.openxmlformats.org/drawingml/2006/table">
            <a:tbl>
              <a:tblPr/>
              <a:tblGrid>
                <a:gridCol w="1043383"/>
                <a:gridCol w="1043383"/>
              </a:tblGrid>
              <a:tr h="1854903">
                <a:tc>
                  <a:txBody>
                    <a:bodyPr/>
                    <a:lstStyle/>
                    <a:p>
                      <a:r>
                        <a:rPr lang="cs-CZ" sz="1500"/>
                        <a:t>Narození</a:t>
                      </a:r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2" tooltip="15. červenec"/>
                        </a:rPr>
                        <a:t>15. července</a:t>
                      </a:r>
                      <a:r>
                        <a:rPr lang="cs-CZ" sz="1500"/>
                        <a:t> </a:t>
                      </a:r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3" tooltip="1606"/>
                        </a:rPr>
                        <a:t>1606</a:t>
                      </a:r>
                      <a:r>
                        <a:rPr lang="cs-CZ" sz="1500"/>
                        <a:t/>
                      </a:r>
                      <a:br>
                        <a:rPr lang="cs-CZ" sz="1500"/>
                      </a:br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4" tooltip="Leiden"/>
                        </a:rPr>
                        <a:t>Leiden</a:t>
                      </a:r>
                      <a:r>
                        <a:rPr lang="cs-CZ" sz="1500"/>
                        <a:t>,  </a:t>
                      </a:r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5" tooltip="Republika spojených nizozemských provincií"/>
                        </a:rPr>
                        <a:t>Republika spojených nizozemských provincií</a:t>
                      </a:r>
                      <a:endParaRPr lang="cs-CZ" sz="1500"/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632314">
                <a:tc>
                  <a:txBody>
                    <a:bodyPr/>
                    <a:lstStyle/>
                    <a:p>
                      <a:r>
                        <a:rPr lang="cs-CZ" sz="1500"/>
                        <a:t>Úmrtí</a:t>
                      </a:r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6" tooltip="4. říjen"/>
                        </a:rPr>
                        <a:t>4. října</a:t>
                      </a:r>
                      <a:r>
                        <a:rPr lang="cs-CZ" sz="1500"/>
                        <a:t> </a:t>
                      </a:r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7" tooltip="1669"/>
                        </a:rPr>
                        <a:t>1669</a:t>
                      </a:r>
                      <a:r>
                        <a:rPr lang="cs-CZ" sz="1500"/>
                        <a:t/>
                      </a:r>
                      <a:br>
                        <a:rPr lang="cs-CZ" sz="1500"/>
                      </a:br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8" tooltip="Amsterdam"/>
                        </a:rPr>
                        <a:t>Amsterdam</a:t>
                      </a:r>
                      <a:r>
                        <a:rPr lang="cs-CZ" sz="1500"/>
                        <a:t>,  </a:t>
                      </a:r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5" tooltip="Republika spojených nizozemských provincií"/>
                        </a:rPr>
                        <a:t>Republika spojených nizozemských provincií</a:t>
                      </a:r>
                      <a:endParaRPr lang="cs-CZ" sz="1500"/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296784">
                <a:tc>
                  <a:txBody>
                    <a:bodyPr/>
                    <a:lstStyle/>
                    <a:p>
                      <a:r>
                        <a:rPr lang="cs-CZ" sz="1500"/>
                        <a:t>Národnost</a:t>
                      </a:r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u="none" strike="noStrike">
                          <a:solidFill>
                            <a:srgbClr val="0B0080"/>
                          </a:solidFill>
                          <a:effectLst/>
                          <a:hlinkClick r:id="rId9" tooltip="Nizozemci"/>
                        </a:rPr>
                        <a:t>nizozemská</a:t>
                      </a:r>
                      <a:endParaRPr lang="cs-CZ" sz="1500"/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741961">
                <a:tc>
                  <a:txBody>
                    <a:bodyPr/>
                    <a:lstStyle/>
                    <a:p>
                      <a:r>
                        <a:rPr lang="cs-CZ" sz="1500"/>
                        <a:t>Povolání</a:t>
                      </a:r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dirty="0"/>
                        <a:t>malíř, kreslíř, grafik, rytec</a:t>
                      </a:r>
                    </a:p>
                  </a:txBody>
                  <a:tcPr marL="74196" marR="74196" marT="37098" marB="37098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6530"/>
            <a:ext cx="3976836" cy="4891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 descr="Prinsenvlag.sv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513" y="131445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Prinsenvlag.sv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513" y="1314450"/>
            <a:ext cx="209550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824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Anatomie doktora </a:t>
            </a:r>
            <a:r>
              <a:rPr lang="cs-CZ" dirty="0" err="1" smtClean="0"/>
              <a:t>Tulpa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825" y="1556792"/>
            <a:ext cx="6526877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85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Odpočívající lev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6586674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552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Noční hlídka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3" y="1643063"/>
            <a:ext cx="6127377" cy="5050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769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Ježíš v bouři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32457"/>
            <a:ext cx="624069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36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Citace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000" dirty="0"/>
              <a:t>Peter Paul </a:t>
            </a:r>
            <a:r>
              <a:rPr lang="cs-CZ" sz="2000" dirty="0" err="1"/>
              <a:t>Rubens</a:t>
            </a:r>
            <a:r>
              <a:rPr lang="cs-CZ" sz="2000" dirty="0"/>
              <a:t>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2014-01-26].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en.wikipedia.org/wiki/File:Peter_Paul_Rubens_037.jpg</a:t>
            </a:r>
            <a:endParaRPr lang="cs-CZ" sz="2000" dirty="0" smtClean="0"/>
          </a:p>
          <a:p>
            <a:r>
              <a:rPr lang="cs-CZ" sz="2000" dirty="0"/>
              <a:t>Peter Paul </a:t>
            </a:r>
            <a:r>
              <a:rPr lang="cs-CZ" sz="2000" dirty="0" err="1"/>
              <a:t>Rubens</a:t>
            </a:r>
            <a:r>
              <a:rPr lang="cs-CZ" sz="2000" dirty="0"/>
              <a:t> 004.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2014-01-26]. Dostupné z: http://cs.wikipedia.org/wiki/Rembrandt</a:t>
            </a:r>
            <a:endParaRPr lang="cs-CZ" sz="2000" dirty="0" smtClean="0"/>
          </a:p>
          <a:p>
            <a:r>
              <a:rPr lang="en-US" sz="2000" dirty="0" err="1" smtClean="0"/>
              <a:t>Rembran</a:t>
            </a:r>
            <a:r>
              <a:rPr lang="cs-CZ" sz="2000" dirty="0" smtClean="0"/>
              <a:t>d</a:t>
            </a:r>
            <a:r>
              <a:rPr lang="en-US" sz="2000" dirty="0" smtClean="0"/>
              <a:t>t</a:t>
            </a:r>
            <a:r>
              <a:rPr lang="en-US" sz="2000" dirty="0"/>
              <a:t>. In: </a:t>
            </a:r>
            <a:r>
              <a:rPr lang="en-US" sz="2000" i="1" dirty="0"/>
              <a:t>Wikipedia: the free encyclopedia</a:t>
            </a:r>
            <a:r>
              <a:rPr lang="en-US" sz="2000" dirty="0"/>
              <a:t> [online]. San Francisco (CA): Wikimedia Foundation, 2001- [cit. 2014-01-26].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cs.wikipedia.org/wiki/Rembrandt</a:t>
            </a:r>
            <a:endParaRPr lang="cs-CZ" sz="2000" dirty="0" smtClean="0"/>
          </a:p>
          <a:p>
            <a:r>
              <a:rPr lang="cs-CZ" sz="2000" dirty="0"/>
              <a:t>Peter Paul </a:t>
            </a:r>
            <a:r>
              <a:rPr lang="cs-CZ" sz="2000" dirty="0" err="1"/>
              <a:t>Rubens</a:t>
            </a:r>
            <a:r>
              <a:rPr lang="cs-CZ" sz="2000" dirty="0"/>
              <a:t> 037.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2014-01-26]. Dostupné z: http://en.wikipedia.org/wiki/File:Peter_Paul_Rubens_037.jpg</a:t>
            </a:r>
            <a:endParaRPr lang="cs-CZ" sz="2000" dirty="0" smtClean="0"/>
          </a:p>
          <a:p>
            <a:r>
              <a:rPr lang="en-US" sz="1800" dirty="0" smtClean="0"/>
              <a:t>The </a:t>
            </a:r>
            <a:r>
              <a:rPr lang="en-US" sz="1800" dirty="0" err="1"/>
              <a:t>Nightwatch</a:t>
            </a:r>
            <a:r>
              <a:rPr lang="en-US" sz="1800" dirty="0"/>
              <a:t> by Rembrandt. In: </a:t>
            </a:r>
            <a:r>
              <a:rPr lang="en-US" sz="1800" i="1" dirty="0"/>
              <a:t>Wikipedia: the free encyclopedia</a:t>
            </a:r>
            <a:r>
              <a:rPr lang="en-US" sz="1800" dirty="0"/>
              <a:t> [online]. San Francisco (CA): Wikimedia Foundation, 2001- [cit. 2014-01-26]. </a:t>
            </a:r>
            <a:r>
              <a:rPr lang="en-US" sz="1800" dirty="0" err="1"/>
              <a:t>Dostupné</a:t>
            </a:r>
            <a:r>
              <a:rPr lang="en-US" sz="1800" dirty="0"/>
              <a:t> z: </a:t>
            </a:r>
            <a:r>
              <a:rPr lang="en-US" sz="1800" dirty="0">
                <a:hlinkClick r:id="rId4"/>
              </a:rPr>
              <a:t>http://</a:t>
            </a:r>
            <a:r>
              <a:rPr lang="en-US" sz="1800" dirty="0" smtClean="0">
                <a:hlinkClick r:id="rId4"/>
              </a:rPr>
              <a:t>commons.wikimedia.org/wiki/File:Zlin-Areal_Svit.JPG</a:t>
            </a:r>
            <a:endParaRPr lang="cs-CZ" sz="1800" dirty="0" smtClean="0"/>
          </a:p>
          <a:p>
            <a:r>
              <a:rPr lang="pl-PL" sz="1600" dirty="0" smtClean="0"/>
              <a:t>Anatomie </a:t>
            </a:r>
            <a:r>
              <a:rPr lang="pl-PL" sz="1600" dirty="0"/>
              <a:t>doktora Tulpa. [online]. [cit. 2012-10-02]. Dostupné z: </a:t>
            </a:r>
            <a:r>
              <a:rPr lang="pl-PL" sz="1600" dirty="0">
                <a:hlinkClick r:id="rId5"/>
              </a:rPr>
              <a:t>http://www.google.cz/imgres?q=rembrandt&amp;um=1&amp;hl=cs&amp;sa=N&amp;biw=1138&amp;bih=555&amp;tbm=isch&amp;tbnid=h6XHm_WiEbWlKM:&amp;imgrefurl=http://</a:t>
            </a:r>
            <a:r>
              <a:rPr lang="pl-PL" sz="1600" dirty="0" smtClean="0">
                <a:hlinkClick r:id="rId5"/>
              </a:rPr>
              <a:t>www.students.sbc.edu/vermilya08</a:t>
            </a:r>
            <a:endParaRPr lang="pl-PL" sz="1600" dirty="0" smtClean="0"/>
          </a:p>
          <a:p>
            <a:r>
              <a:rPr lang="cs-CZ" sz="1600" dirty="0"/>
              <a:t>Odpočívající lev. [online]. [cit. 2012-10-02]. Dostupné z: http://www.wikipaintings.org/en/rembrandt/lion-resting-1652</a:t>
            </a:r>
          </a:p>
        </p:txBody>
      </p:sp>
    </p:spTree>
    <p:extLst>
      <p:ext uri="{BB962C8B-B14F-4D97-AF65-F5344CB8AC3E}">
        <p14:creationId xmlns:p14="http://schemas.microsoft.com/office/powerpoint/2010/main" val="7269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dirty="0"/>
              <a:t>Rembrandt Christ in the Storm on the Lake of Galilee. In: </a:t>
            </a:r>
            <a:r>
              <a:rPr lang="en-US" sz="1700" i="1" dirty="0"/>
              <a:t>Wikipedia: the free encyclopedia</a:t>
            </a:r>
            <a:r>
              <a:rPr lang="en-US" sz="1700" dirty="0"/>
              <a:t> [online]. San Francisco (CA): Wikimedia Foundation, 2001- [cit. 2014-01-26]. </a:t>
            </a:r>
            <a:r>
              <a:rPr lang="en-US" sz="1700" dirty="0" err="1"/>
              <a:t>Dostupné</a:t>
            </a:r>
            <a:r>
              <a:rPr lang="en-US" sz="1700" dirty="0"/>
              <a:t> z: </a:t>
            </a:r>
            <a:r>
              <a:rPr lang="en-US" sz="1700" dirty="0">
                <a:hlinkClick r:id="rId2"/>
              </a:rPr>
              <a:t>http://</a:t>
            </a:r>
            <a:r>
              <a:rPr lang="en-US" sz="1700" dirty="0" smtClean="0">
                <a:hlinkClick r:id="rId2"/>
              </a:rPr>
              <a:t>en.wikipedia.org/wiki/File:Rembrandt_Christ_in_the_Storm_on_the_Lake_of_Galilee.jpg</a:t>
            </a:r>
            <a:endParaRPr lang="cs-CZ" sz="1700" dirty="0" smtClean="0"/>
          </a:p>
          <a:p>
            <a:r>
              <a:rPr lang="en-US" sz="1700" dirty="0"/>
              <a:t>The Three Graces, by Peter Paul Rubens, from Prado in Google Earth. In: </a:t>
            </a:r>
            <a:r>
              <a:rPr lang="en-US" sz="1700" i="1" dirty="0"/>
              <a:t>Wikipedia: the free encyclopedia</a:t>
            </a:r>
            <a:r>
              <a:rPr lang="en-US" sz="1700" dirty="0"/>
              <a:t> [online]. San Francisco (CA): Wikimedia Foundation, 2001- [cit. 2014-01-26]. </a:t>
            </a:r>
            <a:r>
              <a:rPr lang="en-US" sz="1700" dirty="0" err="1"/>
              <a:t>Dostupné</a:t>
            </a:r>
            <a:r>
              <a:rPr lang="en-US" sz="1700" dirty="0"/>
              <a:t> z: http://commons.wikimedia.org/wiki/File:The_Three_Graces,_by_Peter_Paul_Rubens,_from_Prado_in_Google_Earth.jpg</a:t>
            </a:r>
            <a:endParaRPr lang="cs-CZ" sz="1700" dirty="0" smtClean="0"/>
          </a:p>
          <a:p>
            <a:endParaRPr lang="cs-CZ" sz="1700" dirty="0"/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Citace</a:t>
            </a:r>
            <a:endParaRPr lang="cs-CZ" sz="5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1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120</Words>
  <Application>Microsoft Office PowerPoint</Application>
  <PresentationFormat>Předvádění na obrazovce (4:3)</PresentationFormat>
  <Paragraphs>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Baroko-malířství</vt:lpstr>
      <vt:lpstr>Baroko </vt:lpstr>
      <vt:lpstr>Peter Paul Rubens</vt:lpstr>
      <vt:lpstr>Prezentace aplikace PowerPoint</vt:lpstr>
      <vt:lpstr>Prezentace aplikace PowerPoint</vt:lpstr>
      <vt:lpstr>Prezentace aplikace PowerPoint</vt:lpstr>
      <vt:lpstr>Rembrant</vt:lpstr>
      <vt:lpstr>Anatomie doktora Tulpa</vt:lpstr>
      <vt:lpstr>Odpočívající lev</vt:lpstr>
      <vt:lpstr>Noční hlídka</vt:lpstr>
      <vt:lpstr>Ježíš v bouři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Uživatel</dc:creator>
  <cp:lastModifiedBy>Uživatel</cp:lastModifiedBy>
  <cp:revision>12</cp:revision>
  <dcterms:created xsi:type="dcterms:W3CDTF">2012-10-02T14:30:37Z</dcterms:created>
  <dcterms:modified xsi:type="dcterms:W3CDTF">2014-01-26T15:30:21Z</dcterms:modified>
</cp:coreProperties>
</file>