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70" r:id="rId4"/>
    <p:sldId id="258" r:id="rId5"/>
    <p:sldId id="259" r:id="rId6"/>
    <p:sldId id="260" r:id="rId7"/>
    <p:sldId id="271" r:id="rId8"/>
    <p:sldId id="272" r:id="rId9"/>
    <p:sldId id="261" r:id="rId10"/>
    <p:sldId id="262" r:id="rId11"/>
    <p:sldId id="263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F42850-83CD-4E83-9623-049AB19389C4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CE68B0-91F5-4857-B32E-298770E07C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VY_22_INOVACE_12_</a:t>
            </a:r>
            <a:r>
              <a:rPr lang="cs-CZ" sz="1600" dirty="0" smtClean="0"/>
              <a:t>Bali-</a:t>
            </a:r>
            <a:r>
              <a:rPr lang="cs-CZ" sz="1600" dirty="0" err="1" smtClean="0"/>
              <a:t>beaches</a:t>
            </a:r>
            <a:r>
              <a:rPr lang="cs-CZ" sz="1600" dirty="0" smtClean="0"/>
              <a:t>, </a:t>
            </a:r>
            <a:r>
              <a:rPr lang="cs-CZ" sz="1600" dirty="0" err="1" smtClean="0"/>
              <a:t>food</a:t>
            </a:r>
            <a:r>
              <a:rPr lang="cs-CZ" sz="1600" dirty="0" smtClean="0"/>
              <a:t>, </a:t>
            </a:r>
            <a:r>
              <a:rPr lang="cs-CZ" sz="1600" dirty="0" err="1" smtClean="0"/>
              <a:t>diving</a:t>
            </a:r>
            <a:r>
              <a:rPr lang="cs-CZ" sz="1600" dirty="0" smtClean="0"/>
              <a:t>_hz2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12.1.2014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pláže, jídlo, potápění, krmení ryb.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cs-CZ" sz="1600" dirty="0" smtClean="0"/>
              <a:t>ostrova Bali.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Bali-</a:t>
            </a:r>
            <a:r>
              <a:rPr lang="cs-CZ" dirty="0" err="1" smtClean="0"/>
              <a:t>beaches</a:t>
            </a:r>
            <a:r>
              <a:rPr lang="cs-CZ" dirty="0" smtClean="0"/>
              <a:t>, </a:t>
            </a:r>
            <a:r>
              <a:rPr lang="cs-CZ" dirty="0" err="1" smtClean="0"/>
              <a:t>food</a:t>
            </a:r>
            <a:r>
              <a:rPr lang="cs-CZ" dirty="0" smtClean="0"/>
              <a:t>, </a:t>
            </a:r>
            <a:r>
              <a:rPr lang="cs-CZ" dirty="0" err="1" smtClean="0"/>
              <a:t>diving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5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Way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beach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5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On Bali you will find wonderful </a:t>
            </a:r>
            <a:r>
              <a:rPr lang="en-US" sz="2400" dirty="0" smtClean="0"/>
              <a:t>beaches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5" y="1428736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Beaches in the south of the island have white </a:t>
            </a:r>
            <a:r>
              <a:rPr lang="en-US" sz="2400" dirty="0" smtClean="0"/>
              <a:t>sand</a:t>
            </a:r>
            <a:r>
              <a:rPr lang="cs-CZ" sz="2400" dirty="0" smtClean="0"/>
              <a:t>.</a:t>
            </a:r>
            <a:endParaRPr lang="en-US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5" y="1428736"/>
            <a:ext cx="4000527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428736"/>
            <a:ext cx="378621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err="1" smtClean="0"/>
              <a:t>Nasi</a:t>
            </a:r>
            <a:r>
              <a:rPr lang="en-US" sz="2400" dirty="0" smtClean="0"/>
              <a:t> </a:t>
            </a:r>
            <a:r>
              <a:rPr lang="en-US" sz="2400" dirty="0" err="1" smtClean="0"/>
              <a:t>Goreng</a:t>
            </a:r>
            <a:r>
              <a:rPr lang="en-US" sz="2400" dirty="0" smtClean="0"/>
              <a:t>, it is fried </a:t>
            </a:r>
            <a:r>
              <a:rPr lang="en-US" sz="2400" dirty="0" smtClean="0"/>
              <a:t>rice</a:t>
            </a:r>
            <a:r>
              <a:rPr lang="cs-CZ" sz="2400" dirty="0" smtClean="0"/>
              <a:t>. </a:t>
            </a:r>
            <a:r>
              <a:rPr lang="cs-CZ" sz="2400" dirty="0" err="1" smtClean="0"/>
              <a:t>Into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en-US" sz="2400" dirty="0" smtClean="0"/>
              <a:t> </a:t>
            </a:r>
            <a:r>
              <a:rPr lang="en-US" sz="2400" dirty="0" smtClean="0"/>
              <a:t>rice can be mixed vegetables, </a:t>
            </a:r>
            <a:r>
              <a:rPr lang="en-US" sz="2400" dirty="0" smtClean="0"/>
              <a:t>chicken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en-US" sz="2400" dirty="0" smtClean="0"/>
              <a:t> fish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5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Caesar </a:t>
            </a:r>
            <a:r>
              <a:rPr lang="en-US" sz="2400" dirty="0" smtClean="0"/>
              <a:t>salad with fried bacon.</a:t>
            </a:r>
            <a:endParaRPr lang="cs-CZ" sz="240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00174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Shrimp</a:t>
            </a:r>
            <a:r>
              <a:rPr lang="cs-CZ" sz="2400" dirty="0" smtClean="0"/>
              <a:t> </a:t>
            </a:r>
            <a:r>
              <a:rPr lang="cs-CZ" sz="2400" dirty="0" smtClean="0"/>
              <a:t>chips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wrapped</a:t>
            </a:r>
            <a:r>
              <a:rPr lang="cs-CZ" sz="2400" dirty="0" smtClean="0"/>
              <a:t> </a:t>
            </a:r>
            <a:r>
              <a:rPr lang="cs-CZ" sz="2400" dirty="0" err="1" smtClean="0"/>
              <a:t>shrimps</a:t>
            </a:r>
            <a:r>
              <a:rPr lang="cs-CZ" sz="2400" dirty="0" smtClean="0"/>
              <a:t>. </a:t>
            </a:r>
            <a:r>
              <a:rPr lang="en-US" sz="2400" dirty="0" smtClean="0"/>
              <a:t>Food is served on palm </a:t>
            </a:r>
            <a:r>
              <a:rPr lang="en-US" sz="2400" dirty="0" smtClean="0"/>
              <a:t>leaves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428736"/>
            <a:ext cx="828680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Diving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5" y="1428736"/>
            <a:ext cx="807249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</a:t>
            </a:r>
            <a:r>
              <a:rPr lang="en-US" sz="2400" dirty="0" smtClean="0"/>
              <a:t>fish are all around </a:t>
            </a:r>
            <a:r>
              <a:rPr lang="en-US" sz="2400" dirty="0" smtClean="0"/>
              <a:t>you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Feeding the fish from the </a:t>
            </a:r>
            <a:r>
              <a:rPr lang="cs-CZ" sz="2400" dirty="0" err="1" smtClean="0"/>
              <a:t>bottle</a:t>
            </a:r>
            <a:r>
              <a:rPr lang="en-US" sz="2400" dirty="0" smtClean="0"/>
              <a:t> </a:t>
            </a:r>
            <a:r>
              <a:rPr lang="en-US" sz="2400" dirty="0" smtClean="0"/>
              <a:t>of </a:t>
            </a:r>
            <a:r>
              <a:rPr lang="en-US" sz="2400" dirty="0" smtClean="0"/>
              <a:t>granules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357298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smtClean="0"/>
              <a:t>(2014 – 01 – 12)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128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VY_22_INOVACE_12_Bali-beaches, food, diving_hz2 Číslo projektu: CZ 1.07/1.4.00/21.3355 Autor: Mgr. Zdena Hanušová Datum tvorby: 12.1.2014 Cílový ročník: 6. ročník Vzdělávací oblast: Anglický jazyk Klíčové slovo: pláže, jídlo, potápění, krmení ryb. Anotace: Prezentace fotografií z ostrova Bali.</vt:lpstr>
      <vt:lpstr>Bali-beaches, food, diving.</vt:lpstr>
      <vt:lpstr>Way in the beach. </vt:lpstr>
      <vt:lpstr>On Bali you will find wonderful beaches.</vt:lpstr>
      <vt:lpstr>Beaches in the south of the island have white sand.</vt:lpstr>
      <vt:lpstr>Nasi Goreng, it is fried rice. Into the rice can be mixed vegetables, chicken or fish. </vt:lpstr>
      <vt:lpstr>Caesar salad with fried bacon.</vt:lpstr>
      <vt:lpstr>Shrimp chips and wrapped shrimps. Food is served on palm leaves.</vt:lpstr>
      <vt:lpstr>Diving.</vt:lpstr>
      <vt:lpstr>The fish are all around you.</vt:lpstr>
      <vt:lpstr>Feeding the fish from the bottle of granules.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5</cp:revision>
  <dcterms:created xsi:type="dcterms:W3CDTF">2014-01-20T15:14:19Z</dcterms:created>
  <dcterms:modified xsi:type="dcterms:W3CDTF">2014-01-24T05:04:45Z</dcterms:modified>
</cp:coreProperties>
</file>