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72" r:id="rId3"/>
    <p:sldId id="260" r:id="rId4"/>
    <p:sldId id="259" r:id="rId5"/>
    <p:sldId id="261" r:id="rId6"/>
    <p:sldId id="262" r:id="rId7"/>
    <p:sldId id="265" r:id="rId8"/>
    <p:sldId id="270" r:id="rId9"/>
    <p:sldId id="271" r:id="rId10"/>
    <p:sldId id="274" r:id="rId11"/>
    <p:sldId id="27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717" autoAdjust="0"/>
    <p:restoredTop sz="94660"/>
  </p:normalViewPr>
  <p:slideViewPr>
    <p:cSldViewPr>
      <p:cViewPr varScale="1">
        <p:scale>
          <a:sx n="66" d="100"/>
          <a:sy n="66" d="100"/>
        </p:scale>
        <p:origin x="-63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3E62EF-7C63-4487-BE98-0C2D34D0FABB}" type="datetimeFigureOut">
              <a:rPr lang="cs-CZ" smtClean="0"/>
              <a:pPr/>
              <a:t>24.1.2014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E554F2-97AB-43B8-A371-D94B2A1FD13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3E62EF-7C63-4487-BE98-0C2D34D0FABB}" type="datetimeFigureOut">
              <a:rPr lang="cs-CZ" smtClean="0"/>
              <a:pPr/>
              <a:t>24.1.2014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E554F2-97AB-43B8-A371-D94B2A1FD13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3E62EF-7C63-4487-BE98-0C2D34D0FABB}" type="datetimeFigureOut">
              <a:rPr lang="cs-CZ" smtClean="0"/>
              <a:pPr/>
              <a:t>24.1.2014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E554F2-97AB-43B8-A371-D94B2A1FD13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3E62EF-7C63-4487-BE98-0C2D34D0FABB}" type="datetimeFigureOut">
              <a:rPr lang="cs-CZ" smtClean="0"/>
              <a:pPr/>
              <a:t>24.1.2014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E554F2-97AB-43B8-A371-D94B2A1FD13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3E62EF-7C63-4487-BE98-0C2D34D0FABB}" type="datetimeFigureOut">
              <a:rPr lang="cs-CZ" smtClean="0"/>
              <a:pPr/>
              <a:t>24.1.2014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E554F2-97AB-43B8-A371-D94B2A1FD13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3E62EF-7C63-4487-BE98-0C2D34D0FABB}" type="datetimeFigureOut">
              <a:rPr lang="cs-CZ" smtClean="0"/>
              <a:pPr/>
              <a:t>24.1.2014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E554F2-97AB-43B8-A371-D94B2A1FD13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3E62EF-7C63-4487-BE98-0C2D34D0FABB}" type="datetimeFigureOut">
              <a:rPr lang="cs-CZ" smtClean="0"/>
              <a:pPr/>
              <a:t>24.1.2014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E554F2-97AB-43B8-A371-D94B2A1FD13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3E62EF-7C63-4487-BE98-0C2D34D0FABB}" type="datetimeFigureOut">
              <a:rPr lang="cs-CZ" smtClean="0"/>
              <a:pPr/>
              <a:t>24.1.2014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E554F2-97AB-43B8-A371-D94B2A1FD13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3E62EF-7C63-4487-BE98-0C2D34D0FABB}" type="datetimeFigureOut">
              <a:rPr lang="cs-CZ" smtClean="0"/>
              <a:pPr/>
              <a:t>24.1.2014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E554F2-97AB-43B8-A371-D94B2A1FD13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3E62EF-7C63-4487-BE98-0C2D34D0FABB}" type="datetimeFigureOut">
              <a:rPr lang="cs-CZ" smtClean="0"/>
              <a:pPr/>
              <a:t>24.1.2014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E554F2-97AB-43B8-A371-D94B2A1FD13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3E62EF-7C63-4487-BE98-0C2D34D0FABB}" type="datetimeFigureOut">
              <a:rPr lang="cs-CZ" smtClean="0"/>
              <a:pPr/>
              <a:t>24.1.2014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E554F2-97AB-43B8-A371-D94B2A1FD13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3E62EF-7C63-4487-BE98-0C2D34D0FABB}" type="datetimeFigureOut">
              <a:rPr lang="cs-CZ" smtClean="0"/>
              <a:pPr/>
              <a:t>24.1.2014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0E554F2-97AB-43B8-A371-D94B2A1FD13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571481"/>
            <a:ext cx="7772400" cy="3028970"/>
          </a:xfrm>
        </p:spPr>
        <p:txBody>
          <a:bodyPr>
            <a:normAutofit/>
          </a:bodyPr>
          <a:lstStyle/>
          <a:p>
            <a:r>
              <a:rPr lang="cs-CZ" sz="1600" b="1" dirty="0" smtClean="0"/>
              <a:t>Název školy</a:t>
            </a:r>
            <a:r>
              <a:rPr lang="cs-CZ" sz="1600" dirty="0" smtClean="0"/>
              <a:t>: Základní škola Chomutov, Písečná 5144</a:t>
            </a:r>
            <a:br>
              <a:rPr lang="cs-CZ" sz="1600" dirty="0" smtClean="0"/>
            </a:br>
            <a:r>
              <a:rPr lang="cs-CZ" sz="1600" b="1" dirty="0" smtClean="0"/>
              <a:t>Název materiálu</a:t>
            </a:r>
            <a:r>
              <a:rPr lang="cs-CZ" sz="1600" dirty="0" smtClean="0"/>
              <a:t>: VY_22_INOVACE_13_Bali-</a:t>
            </a:r>
            <a:r>
              <a:rPr lang="cs-CZ" sz="1600" dirty="0" err="1" smtClean="0"/>
              <a:t>theater</a:t>
            </a:r>
            <a:r>
              <a:rPr lang="cs-CZ" sz="1600" dirty="0" smtClean="0"/>
              <a:t>_hz2</a:t>
            </a:r>
            <a:br>
              <a:rPr lang="cs-CZ" sz="1600" dirty="0" smtClean="0"/>
            </a:br>
            <a:r>
              <a:rPr lang="cs-CZ" sz="1600" b="1" dirty="0" smtClean="0"/>
              <a:t>Číslo projektu</a:t>
            </a:r>
            <a:r>
              <a:rPr lang="cs-CZ" sz="1600" dirty="0" smtClean="0"/>
              <a:t>: CZ 1.07/1.4.00/21.3355</a:t>
            </a:r>
            <a:br>
              <a:rPr lang="cs-CZ" sz="1600" dirty="0" smtClean="0"/>
            </a:br>
            <a:r>
              <a:rPr lang="cs-CZ" sz="1600" b="1" dirty="0" smtClean="0"/>
              <a:t>Autor</a:t>
            </a:r>
            <a:r>
              <a:rPr lang="cs-CZ" sz="1600" dirty="0" smtClean="0"/>
              <a:t>: Mgr. Zdena Hanušová</a:t>
            </a:r>
            <a:br>
              <a:rPr lang="cs-CZ" sz="1600" dirty="0" smtClean="0"/>
            </a:br>
            <a:r>
              <a:rPr lang="cs-CZ" sz="1600" b="1" dirty="0" smtClean="0"/>
              <a:t>Datum tvorby</a:t>
            </a:r>
            <a:r>
              <a:rPr lang="cs-CZ" sz="1600" dirty="0" smtClean="0"/>
              <a:t>: 11.1.2014</a:t>
            </a:r>
            <a:br>
              <a:rPr lang="cs-CZ" sz="1600" dirty="0" smtClean="0"/>
            </a:br>
            <a:r>
              <a:rPr lang="cs-CZ" sz="1600" b="1" dirty="0" smtClean="0"/>
              <a:t>Cílový ročník</a:t>
            </a:r>
            <a:r>
              <a:rPr lang="cs-CZ" sz="1600" dirty="0" smtClean="0"/>
              <a:t>: 6. ročník</a:t>
            </a:r>
            <a:br>
              <a:rPr lang="cs-CZ" sz="1600" dirty="0" smtClean="0"/>
            </a:br>
            <a:r>
              <a:rPr lang="cs-CZ" sz="1600" b="1" dirty="0" smtClean="0"/>
              <a:t>Vzdělávací oblast: </a:t>
            </a:r>
            <a:r>
              <a:rPr lang="cs-CZ" sz="1600" dirty="0" smtClean="0"/>
              <a:t>Anglický jazyk</a:t>
            </a:r>
            <a:br>
              <a:rPr lang="cs-CZ" sz="1600" dirty="0" smtClean="0"/>
            </a:br>
            <a:r>
              <a:rPr lang="cs-CZ" sz="1600" b="1" dirty="0" smtClean="0"/>
              <a:t>Klíčové slovo: divadlo, tanec, masky.</a:t>
            </a: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Anotace</a:t>
            </a:r>
            <a:r>
              <a:rPr lang="cs-CZ" sz="1600" dirty="0" smtClean="0"/>
              <a:t>: Prezentace fotografií z divadelního představení na Bali.</a:t>
            </a:r>
            <a:endParaRPr lang="cs-CZ" sz="1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hangingPunct="0"/>
            <a:r>
              <a:rPr lang="cs-CZ" sz="1100" i="1" dirty="0" smtClean="0"/>
              <a:t>Autorem materiálu a všech jeho částí, není-li uvedeno jinak,</a:t>
            </a:r>
            <a:endParaRPr lang="cs-CZ" sz="1100" dirty="0" smtClean="0"/>
          </a:p>
          <a:p>
            <a:pPr hangingPunct="0"/>
            <a:r>
              <a:rPr lang="cs-CZ" sz="1100" i="1" dirty="0" smtClean="0"/>
              <a:t>je Mgr. Zdena Hanušová.</a:t>
            </a:r>
            <a:endParaRPr lang="cs-CZ" sz="1100" dirty="0" smtClean="0"/>
          </a:p>
          <a:p>
            <a:pPr hangingPunct="0"/>
            <a:r>
              <a:rPr lang="cs-CZ" sz="1100" i="1" dirty="0" smtClean="0"/>
              <a:t>Financováno z ESF a státního rozpočtu ČR.</a:t>
            </a:r>
            <a:endParaRPr lang="cs-CZ" sz="1100" dirty="0" smtClean="0"/>
          </a:p>
          <a:p>
            <a:endParaRPr lang="cs-CZ" sz="1100" dirty="0"/>
          </a:p>
        </p:txBody>
      </p:sp>
      <p:pic>
        <p:nvPicPr>
          <p:cNvPr id="4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="" xmlns:wpc="http://schemas.microsoft.com/office/word/2010/wordprocessingCanvas" xmlns:mc="http://schemas.openxmlformats.org/markup-compatibility/2006" xmlns:o="urn:schemas-microsoft-com:office:office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xmlns:a14="http://schemas.microsoft.com/office/drawing/2010/main" xmlns:pic="http://schemas.openxmlformats.org/drawingml/2006/picture" xmlns:lc="http://schemas.openxmlformats.org/drawingml/2006/lockedCanvas" val="0"/>
              </a:ext>
            </a:extLst>
          </a:blip>
          <a:srcRect/>
          <a:stretch>
            <a:fillRect/>
          </a:stretch>
        </p:blipFill>
        <p:spPr bwMode="auto">
          <a:xfrm>
            <a:off x="3214678" y="6072206"/>
            <a:ext cx="2735580" cy="530197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Bali-</a:t>
            </a:r>
            <a:r>
              <a:rPr lang="cs-CZ" dirty="0" err="1" smtClean="0"/>
              <a:t>theater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1638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1472" y="1428736"/>
            <a:ext cx="8072494" cy="50720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Music </a:t>
            </a:r>
            <a:r>
              <a:rPr lang="cs-CZ" sz="2400" dirty="0" err="1" smtClean="0"/>
              <a:t>group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34" y="1428736"/>
            <a:ext cx="8143932" cy="5000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Balinese dance performance</a:t>
            </a:r>
            <a:r>
              <a:rPr lang="cs-CZ" sz="2400" dirty="0" smtClean="0"/>
              <a:t>. </a:t>
            </a:r>
            <a:r>
              <a:rPr lang="cs-CZ" sz="2400" smtClean="0"/>
              <a:t>K</a:t>
            </a:r>
            <a:r>
              <a:rPr lang="cs-CZ" sz="2400" smtClean="0"/>
              <a:t>ecak</a:t>
            </a:r>
            <a:r>
              <a:rPr lang="cs-CZ" sz="2400" dirty="0" smtClean="0"/>
              <a:t> </a:t>
            </a:r>
            <a:r>
              <a:rPr lang="cs-CZ" sz="2400" dirty="0" err="1" smtClean="0"/>
              <a:t>dance</a:t>
            </a:r>
            <a:r>
              <a:rPr lang="cs-CZ" sz="2400" dirty="0" smtClean="0"/>
              <a:t>.</a:t>
            </a:r>
            <a:r>
              <a:rPr lang="en-US" sz="2400" dirty="0" smtClean="0"/>
              <a:t> </a:t>
            </a:r>
            <a:endParaRPr lang="cs-CZ" sz="2400" dirty="0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1472" y="1428736"/>
            <a:ext cx="8143932" cy="5000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The costumes are very colorful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512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34" y="1428736"/>
            <a:ext cx="8072494" cy="5000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Very important is the work by hand</a:t>
            </a:r>
            <a:r>
              <a:rPr lang="cs-CZ" sz="2400" dirty="0" smtClean="0"/>
              <a:t>.</a:t>
            </a:r>
            <a:br>
              <a:rPr lang="cs-CZ" sz="2400" dirty="0" smtClean="0"/>
            </a:br>
            <a:endParaRPr lang="cs-CZ" sz="2400" dirty="0"/>
          </a:p>
        </p:txBody>
      </p:sp>
      <p:pic>
        <p:nvPicPr>
          <p:cNvPr id="614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34" y="1428736"/>
            <a:ext cx="8072494" cy="48577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You can also see the mask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921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34" y="1428736"/>
            <a:ext cx="8072494" cy="49292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Actors are beautifully painted face</a:t>
            </a:r>
            <a:r>
              <a:rPr lang="cs-CZ" sz="2400" dirty="0" smtClean="0"/>
              <a:t>s.</a:t>
            </a:r>
            <a:endParaRPr lang="cs-CZ" sz="2400" dirty="0"/>
          </a:p>
        </p:txBody>
      </p:sp>
      <p:pic>
        <p:nvPicPr>
          <p:cNvPr id="1433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34" y="1428736"/>
            <a:ext cx="8143932" cy="5000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good</a:t>
            </a:r>
            <a:r>
              <a:rPr lang="cs-CZ" sz="2400" dirty="0" smtClean="0"/>
              <a:t> </a:t>
            </a:r>
            <a:r>
              <a:rPr lang="cs-CZ" sz="2400" dirty="0" err="1" smtClean="0"/>
              <a:t>fights</a:t>
            </a:r>
            <a:r>
              <a:rPr lang="cs-CZ" sz="2400" dirty="0" smtClean="0"/>
              <a:t> </a:t>
            </a:r>
            <a:r>
              <a:rPr lang="cs-CZ" sz="2400" dirty="0" err="1" smtClean="0"/>
              <a:t>evil</a:t>
            </a:r>
            <a:r>
              <a:rPr lang="cs-CZ" sz="2400" dirty="0" smtClean="0"/>
              <a:t>.</a:t>
            </a:r>
            <a:br>
              <a:rPr lang="cs-CZ" sz="2400" dirty="0" smtClean="0"/>
            </a:br>
            <a:endParaRPr lang="cs-CZ" sz="2400" dirty="0"/>
          </a:p>
        </p:txBody>
      </p:sp>
      <p:pic>
        <p:nvPicPr>
          <p:cNvPr id="1536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597" y="1428736"/>
            <a:ext cx="8215370" cy="5000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Balinese dance performance with beautiful dancers.</a:t>
            </a:r>
            <a:endParaRPr lang="cs-CZ" sz="2400" dirty="0"/>
          </a:p>
        </p:txBody>
      </p:sp>
      <p:pic>
        <p:nvPicPr>
          <p:cNvPr id="1843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34" y="1428736"/>
            <a:ext cx="8143932" cy="49292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hangingPunct="0"/>
            <a:r>
              <a:rPr lang="cs-CZ" dirty="0" smtClean="0"/>
              <a:t>(2014 – 01 – 11)</a:t>
            </a:r>
          </a:p>
          <a:p>
            <a:pPr hangingPunct="0"/>
            <a:r>
              <a:rPr lang="cs-CZ" dirty="0" smtClean="0"/>
              <a:t>Zdroje: vlastní archiv autorky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31</TotalTime>
  <Words>92</Words>
  <Application>Microsoft Office PowerPoint</Application>
  <PresentationFormat>Předvádění na obrazovce (4:3)</PresentationFormat>
  <Paragraphs>15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Název školy: Základní škola Chomutov, Písečná 5144 Název materiálu: VY_22_INOVACE_13_Bali-theater_hz2 Číslo projektu: CZ 1.07/1.4.00/21.3355 Autor: Mgr. Zdena Hanušová Datum tvorby: 11.1.2014 Cílový ročník: 6. ročník Vzdělávací oblast: Anglický jazyk Klíčové slovo: divadlo, tanec, masky. Anotace: Prezentace fotografií z divadelního představení na Bali.</vt:lpstr>
      <vt:lpstr>Bali-theater.</vt:lpstr>
      <vt:lpstr>Music group.</vt:lpstr>
      <vt:lpstr>Balinese dance performance. Kecak dance. </vt:lpstr>
      <vt:lpstr>The costumes are very colorful.</vt:lpstr>
      <vt:lpstr>Very important is the work by hand. </vt:lpstr>
      <vt:lpstr>You can also see the mask.</vt:lpstr>
      <vt:lpstr>Actors are beautifully painted faces.</vt:lpstr>
      <vt:lpstr>The good fights evil. </vt:lpstr>
      <vt:lpstr>Balinese dance performance with beautiful dancers.</vt:lpstr>
      <vt:lpstr>Snímek 11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Losan</dc:creator>
  <cp:lastModifiedBy>Losan</cp:lastModifiedBy>
  <cp:revision>6</cp:revision>
  <dcterms:created xsi:type="dcterms:W3CDTF">2014-01-20T15:39:01Z</dcterms:created>
  <dcterms:modified xsi:type="dcterms:W3CDTF">2014-01-24T05:30:10Z</dcterms:modified>
</cp:coreProperties>
</file>