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4" r:id="rId4"/>
    <p:sldId id="262" r:id="rId5"/>
    <p:sldId id="273" r:id="rId6"/>
    <p:sldId id="275" r:id="rId7"/>
    <p:sldId id="276" r:id="rId8"/>
    <p:sldId id="265" r:id="rId9"/>
    <p:sldId id="264" r:id="rId10"/>
    <p:sldId id="269" r:id="rId11"/>
    <p:sldId id="27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A7F13-90EF-47A6-9C7E-90D0AF150ACD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40C2D7-7625-4CA7-A1A9-CA6D5B224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VY_22_INOVACE_20_</a:t>
            </a:r>
            <a:r>
              <a:rPr lang="cs-CZ" sz="1600" dirty="0" err="1" smtClean="0"/>
              <a:t>Journey</a:t>
            </a:r>
            <a:r>
              <a:rPr lang="cs-CZ" sz="1600" dirty="0" smtClean="0"/>
              <a:t> </a:t>
            </a:r>
            <a:r>
              <a:rPr lang="cs-CZ" sz="1600" dirty="0" smtClean="0"/>
              <a:t>to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smtClean="0"/>
              <a:t>Grossglockner_hz2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silnice, hory, panorama, Rakousko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vysokohorské silnice v Rakousku.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ČR.</a:t>
            </a:r>
            <a:endParaRPr lang="cs-CZ" sz="1100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Journey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Grossglockner.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Grossglockner High Alpine Road is the most famous alpine roads in Austria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414340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357298"/>
            <a:ext cx="421484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Alpine</a:t>
            </a:r>
            <a:r>
              <a:rPr lang="cs-CZ" sz="2400" dirty="0" smtClean="0"/>
              <a:t> panorama </a:t>
            </a:r>
            <a:r>
              <a:rPr lang="cs-CZ" sz="2400" dirty="0" err="1" smtClean="0"/>
              <a:t>road</a:t>
            </a:r>
            <a:r>
              <a:rPr lang="cs-CZ" sz="2400" dirty="0" smtClean="0"/>
              <a:t> Grossglockner </a:t>
            </a:r>
            <a:r>
              <a:rPr lang="cs-CZ" sz="2400" dirty="0" err="1" smtClean="0"/>
              <a:t>Hochalpenstrasse</a:t>
            </a:r>
            <a:r>
              <a:rPr lang="cs-CZ" sz="2400" dirty="0" smtClean="0"/>
              <a:t> 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842968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road is right in the heart of the </a:t>
            </a:r>
            <a:r>
              <a:rPr lang="en-US" sz="2400" dirty="0" err="1" smtClean="0"/>
              <a:t>Hohe</a:t>
            </a:r>
            <a:r>
              <a:rPr lang="en-US" sz="2400" dirty="0" smtClean="0"/>
              <a:t> Tauern National Park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85860"/>
            <a:ext cx="807249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this area there is</a:t>
            </a:r>
            <a:r>
              <a:rPr lang="cs-CZ" sz="2400" dirty="0" smtClean="0"/>
              <a:t>,</a:t>
            </a:r>
            <a:r>
              <a:rPr lang="en-US" sz="2400" dirty="0" smtClean="0"/>
              <a:t> for example, more than 150 glaciers and 500 lakes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There are several climatic zones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48 kilometers and 36 switchbacks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142984"/>
            <a:ext cx="785818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tunnel carved into the rock</a:t>
            </a:r>
            <a:r>
              <a:rPr lang="cs-CZ" sz="2400" dirty="0" smtClean="0"/>
              <a:t>. T</a:t>
            </a:r>
            <a:r>
              <a:rPr lang="en-US" sz="2400" dirty="0" smtClean="0"/>
              <a:t>he highest point of the road, the pass-</a:t>
            </a:r>
            <a:r>
              <a:rPr lang="en-US" sz="2400" dirty="0" err="1" smtClean="0"/>
              <a:t>Hochtor</a:t>
            </a:r>
            <a:r>
              <a:rPr lang="en-US" sz="2400" dirty="0" smtClean="0"/>
              <a:t> High Gate (2.504 m</a:t>
            </a:r>
            <a:r>
              <a:rPr lang="en-US" sz="2400" dirty="0" smtClean="0"/>
              <a:t>)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Today it is visited by 900,000 visitors a year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807249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Grossglockner </a:t>
            </a:r>
            <a:r>
              <a:rPr lang="cs-CZ" sz="2400" dirty="0" err="1" smtClean="0"/>
              <a:t>Hochalpenstrass</a:t>
            </a:r>
            <a:r>
              <a:rPr lang="cs-CZ" sz="2400" dirty="0" smtClean="0"/>
              <a:t>, </a:t>
            </a:r>
            <a:r>
              <a:rPr lang="cs-CZ" sz="2400" dirty="0" err="1" smtClean="0"/>
              <a:t>Edelweisspitze</a:t>
            </a:r>
            <a:r>
              <a:rPr lang="cs-CZ" sz="2400" dirty="0" smtClean="0"/>
              <a:t> 2571. </a:t>
            </a:r>
            <a:r>
              <a:rPr lang="en-US" sz="2400" dirty="0" smtClean="0"/>
              <a:t>This peak is the highest point the way, at the same time overlook platform 37 peaks higher 3,000 m and 19 glaciers!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14464"/>
            <a:ext cx="8286808" cy="4643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171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VY_22_INOVACE_20_Journey to the Grossglockner_hz2 Číslo projektu: CZ 1.07/1.4.00/21.3355 Autor: Mgr. Zdena Hanušová Datum tvorby: 17.1.2014 Cílový ročník: 9. ročník Vzdělávací oblast: Anglický jazyk Klíčové slovo: silnice, hory, panorama, Rakousko  Anotace: Prezentace fotografií z vysokohorské silnice v Rakousku.</vt:lpstr>
      <vt:lpstr>Journey to the Grossglockner.</vt:lpstr>
      <vt:lpstr>Grossglockner High Alpine Road is the most famous alpine roads in Austria.</vt:lpstr>
      <vt:lpstr>Alpine panorama road Grossglockner Hochalpenstrasse .</vt:lpstr>
      <vt:lpstr>The road is right in the heart of the Hohe Tauern National Park.</vt:lpstr>
      <vt:lpstr>In this area there is, for example, more than 150 glaciers and 500 lakes.</vt:lpstr>
      <vt:lpstr>There are several climatic zones.</vt:lpstr>
      <vt:lpstr>48 kilometers and 36 switchbacks.</vt:lpstr>
      <vt:lpstr>The tunnel carved into the rock. The highest point of the road, the pass-Hochtor High Gate (2.504 m). </vt:lpstr>
      <vt:lpstr>Today it is visited by 900,000 visitors a year.</vt:lpstr>
      <vt:lpstr>Grossglockner Hochalpenstrass, Edelweisspitze 2571. This peak is the highest point the way, at the same time overlook platform 37 peaks higher 3,000 m and 19 glaciers!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15</cp:revision>
  <dcterms:created xsi:type="dcterms:W3CDTF">2014-01-03T17:12:30Z</dcterms:created>
  <dcterms:modified xsi:type="dcterms:W3CDTF">2014-01-25T10:21:32Z</dcterms:modified>
</cp:coreProperties>
</file>