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1" r:id="rId5"/>
    <p:sldId id="270" r:id="rId6"/>
    <p:sldId id="267" r:id="rId7"/>
    <p:sldId id="268" r:id="rId8"/>
    <p:sldId id="274" r:id="rId9"/>
    <p:sldId id="265" r:id="rId10"/>
    <p:sldId id="266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F9141-3BDF-472D-B11D-BB7F21AC3C95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1DFB8-9657-4DF2-B050-E04BDFBCC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 smtClean="0"/>
              <a:t>VY_22_INOVACE_21_ </a:t>
            </a:r>
            <a:r>
              <a:rPr lang="cs-CZ" sz="1600" dirty="0" err="1" smtClean="0"/>
              <a:t>Mosques</a:t>
            </a:r>
            <a:r>
              <a:rPr lang="cs-CZ" sz="1600" dirty="0" smtClean="0"/>
              <a:t> in </a:t>
            </a:r>
            <a:r>
              <a:rPr lang="cs-CZ" sz="1600" dirty="0" smtClean="0"/>
              <a:t>Istanbul </a:t>
            </a:r>
            <a:r>
              <a:rPr lang="cs-CZ" sz="1600" dirty="0" smtClean="0"/>
              <a:t>_</a:t>
            </a:r>
            <a:r>
              <a:rPr lang="cs-CZ" sz="1600" dirty="0" smtClean="0"/>
              <a:t>hz2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18.1.2014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</a:t>
            </a:r>
            <a:r>
              <a:rPr lang="cs-CZ" sz="1600" b="1" dirty="0" smtClean="0"/>
              <a:t>mešita, minaret, ornamenty, muzeum.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</a:t>
            </a:r>
            <a:r>
              <a:rPr lang="cs-CZ" sz="1600" dirty="0" smtClean="0"/>
              <a:t>fotografií mešit v Istanbulu.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</a:t>
            </a:r>
            <a:r>
              <a:rPr lang="cs-CZ" sz="1100" i="1" dirty="0" smtClean="0"/>
              <a:t>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Mosques</a:t>
            </a:r>
            <a:r>
              <a:rPr lang="cs-CZ" dirty="0" smtClean="0"/>
              <a:t> in Istanbul.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9470" t="66293" r="-623" b="561"/>
          <a:stretch>
            <a:fillRect/>
          </a:stretch>
        </p:blipFill>
        <p:spPr bwMode="auto">
          <a:xfrm>
            <a:off x="500034" y="1428736"/>
            <a:ext cx="828680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Sultan</a:t>
            </a:r>
            <a:r>
              <a:rPr lang="cs-CZ" sz="2400" dirty="0" smtClean="0"/>
              <a:t> </a:t>
            </a:r>
            <a:r>
              <a:rPr lang="cs-CZ" sz="2400" dirty="0" err="1" smtClean="0"/>
              <a:t>Ahmed</a:t>
            </a:r>
            <a:r>
              <a:rPr lang="cs-CZ" sz="2400" dirty="0" smtClean="0"/>
              <a:t> </a:t>
            </a:r>
            <a:r>
              <a:rPr lang="cs-CZ" sz="2400" dirty="0" err="1" smtClean="0"/>
              <a:t>Mosque</a:t>
            </a:r>
            <a:r>
              <a:rPr lang="cs-CZ" sz="2400" dirty="0" smtClean="0"/>
              <a:t>. </a:t>
            </a:r>
            <a:r>
              <a:rPr lang="en-US" sz="2400" dirty="0" smtClean="0"/>
              <a:t>The architect built a six minarets.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792961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  It is also known as the Blue Mosque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  <a:r>
              <a:rPr lang="en-US" sz="2400" dirty="0" smtClean="0"/>
              <a:t>It is the most famous symbol of Istanbul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632" b="19718"/>
          <a:stretch>
            <a:fillRect/>
          </a:stretch>
        </p:blipFill>
        <p:spPr bwMode="auto">
          <a:xfrm>
            <a:off x="500034" y="1357298"/>
            <a:ext cx="792961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walls and columns inside are painted blue, gold and brown ornaments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807249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G</a:t>
            </a:r>
            <a:r>
              <a:rPr lang="en-US" sz="2400" dirty="0" smtClean="0"/>
              <a:t>lass fillers are also </a:t>
            </a:r>
            <a:r>
              <a:rPr lang="en-US" sz="2400" dirty="0" smtClean="0"/>
              <a:t>blue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From the ceiling hangs a massive chandelier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One of the </a:t>
            </a:r>
            <a:r>
              <a:rPr lang="en-US" sz="2400" dirty="0" smtClean="0"/>
              <a:t>minarets</a:t>
            </a:r>
            <a:r>
              <a:rPr lang="cs-CZ" sz="2400" dirty="0" smtClean="0"/>
              <a:t>.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en-US" sz="2400" dirty="0" smtClean="0"/>
              <a:t>is </a:t>
            </a:r>
            <a:r>
              <a:rPr lang="en-US" sz="2400" dirty="0" smtClean="0"/>
              <a:t>equipped with </a:t>
            </a:r>
            <a:r>
              <a:rPr lang="cs-CZ" sz="2400" dirty="0" err="1" smtClean="0"/>
              <a:t>squawk</a:t>
            </a:r>
            <a:r>
              <a:rPr lang="cs-CZ" sz="2400" dirty="0" smtClean="0"/>
              <a:t> </a:t>
            </a:r>
            <a:r>
              <a:rPr lang="cs-CZ" sz="2400" dirty="0" err="1" smtClean="0"/>
              <a:t>boxes</a:t>
            </a:r>
            <a:r>
              <a:rPr lang="cs-CZ" sz="2400" dirty="0" smtClean="0"/>
              <a:t> /reproduktory/.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8680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Hagia</a:t>
            </a:r>
            <a:r>
              <a:rPr lang="en-US" sz="2400" dirty="0" smtClean="0"/>
              <a:t> </a:t>
            </a:r>
            <a:r>
              <a:rPr lang="en-US" sz="2400" dirty="0" smtClean="0"/>
              <a:t>Sophia or Saint Sophia </a:t>
            </a:r>
            <a:r>
              <a:rPr lang="en-US" sz="2400" dirty="0" smtClean="0"/>
              <a:t>Cathedral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This </a:t>
            </a:r>
            <a:r>
              <a:rPr lang="en-US" sz="2400" dirty="0" smtClean="0"/>
              <a:t>mosque is one of the most famous buildings in Istanbul 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  <a:r>
              <a:rPr lang="en-US" sz="2400" dirty="0" smtClean="0"/>
              <a:t>Today it is a museum.</a:t>
            </a: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28736"/>
            <a:ext cx="814393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</a:t>
            </a:r>
            <a:r>
              <a:rPr lang="cs-CZ" dirty="0" smtClean="0"/>
              <a:t>2014 </a:t>
            </a:r>
            <a:r>
              <a:rPr lang="cs-CZ" dirty="0" smtClean="0"/>
              <a:t>– </a:t>
            </a:r>
            <a:r>
              <a:rPr lang="cs-CZ" dirty="0" smtClean="0"/>
              <a:t>01 </a:t>
            </a:r>
            <a:r>
              <a:rPr lang="cs-CZ" dirty="0" smtClean="0"/>
              <a:t>– </a:t>
            </a:r>
            <a:r>
              <a:rPr lang="cs-CZ" dirty="0" smtClean="0"/>
              <a:t>18)</a:t>
            </a:r>
            <a:endParaRPr lang="cs-CZ" dirty="0" smtClean="0"/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123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VY_22_INOVACE_21_ Mosques in Istanbul _hz2 Číslo projektu: CZ 1.07/1.4.00/21.3355 Autor: Mgr. Zdena Hanušová Datum tvorby: 18.1.2014 Cílový ročník: 8. ročník Vzdělávací oblast: Anglický jazyk Klíčové slovo: mešita, minaret, ornamenty, muzeum. Anotace: Prezentace fotografií mešit v Istanbulu.</vt:lpstr>
      <vt:lpstr>Mosques in Istanbul.</vt:lpstr>
      <vt:lpstr>Sultan Ahmed Mosque. The architect built a six minarets. </vt:lpstr>
      <vt:lpstr>  It is also known as the Blue Mosque. It is the most famous symbol of Istanbul. </vt:lpstr>
      <vt:lpstr>The walls and columns inside are painted blue, gold and brown ornaments. </vt:lpstr>
      <vt:lpstr>Glass fillers are also blue.</vt:lpstr>
      <vt:lpstr>From the ceiling hangs a massive chandelier.</vt:lpstr>
      <vt:lpstr>One of the minarets. It is equipped with squawk boxes /reproduktory/.</vt:lpstr>
      <vt:lpstr>Hagia Sophia or Saint Sophia Cathedral.</vt:lpstr>
      <vt:lpstr>This mosque is one of the most famous buildings in Istanbul . Today it is a museum.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5</cp:revision>
  <dcterms:created xsi:type="dcterms:W3CDTF">2013-12-04T21:25:39Z</dcterms:created>
  <dcterms:modified xsi:type="dcterms:W3CDTF">2014-01-26T09:44:09Z</dcterms:modified>
</cp:coreProperties>
</file>