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71" r:id="rId5"/>
    <p:sldId id="272" r:id="rId6"/>
    <p:sldId id="273" r:id="rId7"/>
    <p:sldId id="258" r:id="rId8"/>
    <p:sldId id="260" r:id="rId9"/>
    <p:sldId id="264" r:id="rId10"/>
    <p:sldId id="266" r:id="rId11"/>
    <p:sldId id="26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73204-7DF8-4214-9C64-55374CAD1471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B2C74-DB65-4C78-A918-D7333CD0A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VY_22_INOVACE_22_Istanbul_hz2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18.1.2014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mešity, Bospor, palác.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Istanbulu.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Istanbul.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Istanbul occupies the strait between Europe and Asia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Grand </a:t>
            </a:r>
            <a:r>
              <a:rPr lang="cs-CZ" sz="2400" dirty="0" err="1" smtClean="0"/>
              <a:t>Bazaar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is one of the famous places for shopping.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Among the most interesting sights of Istanbul include </a:t>
            </a:r>
            <a:r>
              <a:rPr lang="en-US" sz="2400" dirty="0" err="1" smtClean="0"/>
              <a:t>Topkapi</a:t>
            </a:r>
            <a:r>
              <a:rPr lang="en-US" sz="2400" dirty="0" smtClean="0"/>
              <a:t> Palace.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828680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Bosphorus</a:t>
            </a:r>
            <a:r>
              <a:rPr lang="cs-CZ" sz="2400" dirty="0" smtClean="0"/>
              <a:t> </a:t>
            </a:r>
            <a:r>
              <a:rPr lang="cs-CZ" sz="2400" dirty="0" err="1" smtClean="0"/>
              <a:t>Strait</a:t>
            </a:r>
            <a:r>
              <a:rPr lang="cs-CZ" sz="2400" dirty="0" smtClean="0"/>
              <a:t>.</a:t>
            </a:r>
            <a:r>
              <a:rPr lang="en-US" sz="2400" dirty="0" smtClean="0"/>
              <a:t> The bridge connects the European and Asian part of Istanbul.</a:t>
            </a:r>
            <a:endParaRPr lang="cs-CZ" sz="2400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3271" b="-3226"/>
          <a:stretch>
            <a:fillRect/>
          </a:stretch>
        </p:blipFill>
        <p:spPr bwMode="auto">
          <a:xfrm>
            <a:off x="500034" y="1428736"/>
            <a:ext cx="814393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Strength, which in times past to protect the </a:t>
            </a:r>
            <a:r>
              <a:rPr lang="en-US" sz="2400" dirty="0" err="1" smtClean="0"/>
              <a:t>Bosphorus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215370" cy="5026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of the Blue Mosque from the ship.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901" b="9859"/>
          <a:stretch>
            <a:fillRect/>
          </a:stretch>
        </p:blipFill>
        <p:spPr bwMode="auto">
          <a:xfrm>
            <a:off x="571472" y="1142984"/>
            <a:ext cx="7858180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Before entering the prayer hall, you must take off your shoes.</a:t>
            </a:r>
            <a:endParaRPr lang="cs-CZ" sz="2400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Residents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Istanbul.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18)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127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VY_22_INOVACE_22_Istanbul_hz2 Číslo projektu: CZ 1.07/1.4.00/21.3355 Autor: Mgr. Zdena Hanušová Datum tvorby: 18.1.2014 Cílový ročník: 7. ročník Vzdělávací oblast: Anglický jazyk Klíčové slovo: mešity, Bospor, palác. Anotace: Prezentace fotografií z Istanbulu.</vt:lpstr>
      <vt:lpstr>Istanbul.</vt:lpstr>
      <vt:lpstr>Istanbul occupies the strait between Europe and Asia.</vt:lpstr>
      <vt:lpstr>Grand Bazaar.</vt:lpstr>
      <vt:lpstr>It is one of the famous places for shopping.</vt:lpstr>
      <vt:lpstr>Among the most interesting sights of Istanbul include Topkapi Palace.</vt:lpstr>
      <vt:lpstr>The Bosphorus Strait. The bridge connects the European and Asian part of Istanbul.</vt:lpstr>
      <vt:lpstr>Strength, which in times past to protect the Bosphorus.</vt:lpstr>
      <vt:lpstr>View of the Blue Mosque from the ship.</vt:lpstr>
      <vt:lpstr>Before entering the prayer hall, you must take off your shoes.</vt:lpstr>
      <vt:lpstr>Residents of Istanbul.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10</cp:revision>
  <dcterms:created xsi:type="dcterms:W3CDTF">2013-12-04T21:28:42Z</dcterms:created>
  <dcterms:modified xsi:type="dcterms:W3CDTF">2014-01-26T10:36:43Z</dcterms:modified>
</cp:coreProperties>
</file>