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1" r:id="rId5"/>
    <p:sldId id="262" r:id="rId6"/>
    <p:sldId id="263" r:id="rId7"/>
    <p:sldId id="265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A05AD-1FAF-43DA-B697-3E2EB06F66B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AC1D8-ABC9-4153-852E-F92257816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VY_22_INOVACE_23_</a:t>
            </a:r>
            <a:r>
              <a:rPr lang="cs-CZ" sz="1600" dirty="0" err="1" smtClean="0"/>
              <a:t>Pitigliano</a:t>
            </a:r>
            <a:r>
              <a:rPr lang="cs-CZ" sz="1600" dirty="0" smtClean="0"/>
              <a:t>-</a:t>
            </a:r>
            <a:r>
              <a:rPr lang="cs-CZ" sz="1600" dirty="0" err="1" smtClean="0"/>
              <a:t>Tuscany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18.1.2014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skalní město, Toskánsko, palác.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ze skalního města </a:t>
            </a:r>
            <a:r>
              <a:rPr lang="cs-CZ" sz="1600" dirty="0" err="1" smtClean="0"/>
              <a:t>Pitigliano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Pitigliano</a:t>
            </a:r>
            <a:r>
              <a:rPr lang="cs-CZ" dirty="0" smtClean="0"/>
              <a:t>-</a:t>
            </a:r>
            <a:r>
              <a:rPr lang="cs-CZ" dirty="0" err="1" smtClean="0"/>
              <a:t>Tuscany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5714" r="877" b="28571"/>
          <a:stretch>
            <a:fillRect/>
          </a:stretch>
        </p:blipFill>
        <p:spPr bwMode="auto">
          <a:xfrm>
            <a:off x="500034" y="1285860"/>
            <a:ext cx="8215370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Etruscan </a:t>
            </a:r>
            <a:r>
              <a:rPr lang="en-US" sz="2400" dirty="0" err="1" smtClean="0"/>
              <a:t>Pitigliano</a:t>
            </a:r>
            <a:r>
              <a:rPr lang="en-US" sz="2400" dirty="0" smtClean="0"/>
              <a:t>, one of the </a:t>
            </a:r>
            <a:r>
              <a:rPr lang="cs-CZ" sz="2400" dirty="0" smtClean="0"/>
              <a:t>r</a:t>
            </a:r>
            <a:r>
              <a:rPr lang="en-US" sz="2400" dirty="0" err="1" smtClean="0"/>
              <a:t>ock</a:t>
            </a:r>
            <a:r>
              <a:rPr lang="en-US" sz="2400" dirty="0" smtClean="0"/>
              <a:t> towns, as if growing out of the rocky terrain. 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Pitigliano</a:t>
            </a:r>
            <a:r>
              <a:rPr lang="en-US" sz="2400" dirty="0" smtClean="0"/>
              <a:t> was also called Little Jerusalem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33881" r="1740"/>
          <a:stretch>
            <a:fillRect/>
          </a:stretch>
        </p:blipFill>
        <p:spPr bwMode="auto">
          <a:xfrm>
            <a:off x="500034" y="1214422"/>
            <a:ext cx="8215370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at an altitude of 313 meters above sea level. 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29577"/>
          <a:stretch>
            <a:fillRect/>
          </a:stretch>
        </p:blipFill>
        <p:spPr bwMode="auto">
          <a:xfrm>
            <a:off x="428596" y="1285860"/>
            <a:ext cx="835824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 the right side you can see the new modern part of the city.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21429" r="1740" b="11429"/>
          <a:stretch>
            <a:fillRect/>
          </a:stretch>
        </p:blipFill>
        <p:spPr bwMode="auto">
          <a:xfrm>
            <a:off x="500034" y="1357298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Palazzo </a:t>
            </a:r>
            <a:r>
              <a:rPr lang="en-US" sz="2400" dirty="0" err="1" smtClean="0"/>
              <a:t>Orsini</a:t>
            </a:r>
            <a:r>
              <a:rPr lang="en-US" sz="2400" dirty="0" smtClean="0"/>
              <a:t> of 13 century houses several smaller museums with local Etruscan finds. 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5950" b="561"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biggest attraction of the town is the medieval city center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142984"/>
            <a:ext cx="3786214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l="39986"/>
          <a:stretch>
            <a:fillRect/>
          </a:stretch>
        </p:blipFill>
        <p:spPr bwMode="auto">
          <a:xfrm>
            <a:off x="4572000" y="1142984"/>
            <a:ext cx="4071966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local church with a bell 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4223" b="47945"/>
          <a:stretch>
            <a:fillRect/>
          </a:stretch>
        </p:blipFill>
        <p:spPr bwMode="auto">
          <a:xfrm>
            <a:off x="500034" y="1214422"/>
            <a:ext cx="8143932" cy="5357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</a:t>
            </a:r>
            <a:r>
              <a:rPr lang="cs-CZ" smtClean="0"/>
              <a:t>– </a:t>
            </a:r>
            <a:r>
              <a:rPr lang="cs-CZ" smtClean="0"/>
              <a:t>18)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131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VY_22_INOVACE_23_Pitigliano-Tuscany_hz2 Číslo projektu: CZ 1.07/1.4.00/21.3355 Autor: Mgr. Zdena Hanušová Datum tvorby: 18.1.2014 Cílový ročník: 7. ročník Vzdělávací oblast: Anglický jazyk Klíčové slovo: skalní město, Toskánsko, palác. Anotace: Prezentace fotografií ze skalního města Pitigliano.</vt:lpstr>
      <vt:lpstr>Pitigliano-Tuscany.</vt:lpstr>
      <vt:lpstr>Etruscan Pitigliano, one of the rock towns, as if growing out of the rocky terrain. </vt:lpstr>
      <vt:lpstr>Pitigliano was also called Little Jerusalem.</vt:lpstr>
      <vt:lpstr>It is at an altitude of 313 meters above sea level. </vt:lpstr>
      <vt:lpstr>On the right side you can see the new modern part of the city.</vt:lpstr>
      <vt:lpstr>The Palazzo Orsini of 13 century houses several smaller museums with local Etruscan finds. </vt:lpstr>
      <vt:lpstr>The biggest attraction of the town is the medieval city center.</vt:lpstr>
      <vt:lpstr>The local church with a bell tower.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6</cp:revision>
  <dcterms:created xsi:type="dcterms:W3CDTF">2014-01-26T10:11:14Z</dcterms:created>
  <dcterms:modified xsi:type="dcterms:W3CDTF">2014-01-26T10:49:10Z</dcterms:modified>
</cp:coreProperties>
</file>