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25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709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76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083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354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274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42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3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8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62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98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F81017-BF92-44DD-B884-26DBFDBBF78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769384-40E9-4DE6-9493-C7A6DA1E5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51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1.wmf"/><Relationship Id="rId5" Type="http://schemas.openxmlformats.org/officeDocument/2006/relationships/image" Target="../media/image6.wmf"/><Relationship Id="rId10" Type="http://schemas.openxmlformats.org/officeDocument/2006/relationships/image" Target="../media/image10.wmf"/><Relationship Id="rId4" Type="http://schemas.openxmlformats.org/officeDocument/2006/relationships/image" Target="../media/image5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1.wmf"/><Relationship Id="rId5" Type="http://schemas.openxmlformats.org/officeDocument/2006/relationships/image" Target="../media/image6.wmf"/><Relationship Id="rId10" Type="http://schemas.openxmlformats.org/officeDocument/2006/relationships/image" Target="../media/image10.wmf"/><Relationship Id="rId4" Type="http://schemas.openxmlformats.org/officeDocument/2006/relationships/image" Target="../media/image5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1.wmf"/><Relationship Id="rId5" Type="http://schemas.openxmlformats.org/officeDocument/2006/relationships/image" Target="../media/image6.wmf"/><Relationship Id="rId10" Type="http://schemas.openxmlformats.org/officeDocument/2006/relationships/image" Target="../media/image10.wmf"/><Relationship Id="rId4" Type="http://schemas.openxmlformats.org/officeDocument/2006/relationships/image" Target="../media/image5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742691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VY_32_INOVACE_20_Doplňovačka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3177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96752"/>
            <a:ext cx="7772400" cy="1728192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Doplňovačka</a:t>
            </a:r>
            <a:endParaRPr lang="cs-CZ" sz="8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1273696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</a:p>
          <a:p>
            <a:r>
              <a:rPr lang="cs-CZ" sz="40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Helena </a:t>
            </a:r>
            <a:r>
              <a:rPr lang="cs-CZ" sz="4000" b="1" spc="50" dirty="0" err="1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Švirková</a:t>
            </a:r>
            <a:r>
              <a:rPr lang="cs-CZ" sz="40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err="1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Milfaitová</a:t>
            </a:r>
            <a:endParaRPr lang="cs-CZ" sz="40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935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47964" y="188640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47964" y="784176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47964" y="1360240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7964" y="1949894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47964" y="2525958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47964" y="310202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47964" y="368667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47964" y="427132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99892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51820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96036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99892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11114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65001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65001" y="13602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16929" y="13602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99892" y="137383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916929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559186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213073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60131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594821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4674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91692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57412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213073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860131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911114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599892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46749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305573" y="3101615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657501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916929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599892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946749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305573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657501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57412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91692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594821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94674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17341" y="188640"/>
            <a:ext cx="1947977" cy="11716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217341" y="4969868"/>
            <a:ext cx="2088232" cy="168924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717794" y="5208732"/>
            <a:ext cx="3708412" cy="144766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825716" y="4437112"/>
            <a:ext cx="2088232" cy="103158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825716" y="188640"/>
            <a:ext cx="2088232" cy="147322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825716" y="5616214"/>
            <a:ext cx="2088232" cy="108620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17341" y="1625858"/>
            <a:ext cx="1947977" cy="122413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825716" y="3231153"/>
            <a:ext cx="2088232" cy="103158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06UDQKTQ\MC900233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547" y="258247"/>
            <a:ext cx="1283401" cy="139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06UDQKTQ\MC900055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693006"/>
            <a:ext cx="1395091" cy="93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Šipka doprava 54"/>
          <p:cNvSpPr/>
          <p:nvPr/>
        </p:nvSpPr>
        <p:spPr>
          <a:xfrm>
            <a:off x="6896135" y="6159317"/>
            <a:ext cx="576064" cy="344827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ipka doprava 59"/>
          <p:cNvSpPr/>
          <p:nvPr/>
        </p:nvSpPr>
        <p:spPr>
          <a:xfrm rot="10800000">
            <a:off x="8567802" y="6171486"/>
            <a:ext cx="346146" cy="344827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OEM\AppData\Local\Microsoft\Windows\Temporary Internet Files\Content.IE5\FPDIPVYW\MC9002907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95591"/>
            <a:ext cx="1481750" cy="146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FPDIPVYW\MC9003312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624" y="3276444"/>
            <a:ext cx="1029246" cy="94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EM\AppData\Local\Microsoft\Windows\Temporary Internet Files\Content.IE5\SPEY40MK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876" y="164827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1" descr="C:\Users\OEM\AppData\Local\Microsoft\Windows\Temporary Internet Files\Content.IE5\SPEY40MK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704" y="189911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EM\AppData\Local\Microsoft\Windows\Temporary Internet Files\Content.IE5\SPEY40MK\MC9001916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0322" y="4577802"/>
            <a:ext cx="823626" cy="75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2" descr="C:\Users\OEM\AppData\Local\Microsoft\Windows\Temporary Internet Files\Content.IE5\SPEY40MK\MC9001916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036" y="4624620"/>
            <a:ext cx="823626" cy="75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Obdélník 72"/>
          <p:cNvSpPr/>
          <p:nvPr/>
        </p:nvSpPr>
        <p:spPr>
          <a:xfrm>
            <a:off x="2298677" y="198376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2946749" y="784365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2946749" y="1373830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599892" y="1949894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298677" y="2525958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1027921" y="310202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1027921" y="368667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2298677" y="427132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" name="Picture 3" descr="C:\Users\OEM\AppData\Local\Microsoft\Windows\Temporary Internet Files\Content.IE5\SPEY40MK\MC9003893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690" y="655031"/>
            <a:ext cx="629534" cy="63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3" descr="C:\Users\OEM\AppData\Local\Microsoft\Windows\Temporary Internet Files\Content.IE5\SPEY40MK\MC9003893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414" y="434396"/>
            <a:ext cx="629534" cy="63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4" descr="C:\Users\OEM\AppData\Local\Microsoft\Windows\Temporary Internet Files\Content.IE5\X299I2P1\MC90035207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108" y="5328004"/>
            <a:ext cx="1813711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4" descr="C:\Users\OEM\AppData\Local\Microsoft\Windows\Temporary Internet Files\Content.IE5\X299I2P1\MC90035207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388611"/>
            <a:ext cx="1813711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90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47964" y="188640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47964" y="784176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47964" y="1360240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7964" y="1949894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47964" y="2525958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47964" y="310202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47964" y="368667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47964" y="427132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99892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51820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96036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99892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11114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65001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65001" y="13602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16929" y="13602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99892" y="137383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916929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559186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213073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860131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594821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94674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91692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57412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6213073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6860131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911114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599892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2946749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305573" y="3101615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657501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4916929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599892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946749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305573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657501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557412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91692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3594821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94674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217341" y="188640"/>
            <a:ext cx="1947977" cy="11716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217341" y="4969868"/>
            <a:ext cx="2088232" cy="168924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717794" y="5208732"/>
            <a:ext cx="3708412" cy="144766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825716" y="4437112"/>
            <a:ext cx="2088232" cy="103158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825716" y="188640"/>
            <a:ext cx="2088232" cy="147322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825716" y="5616214"/>
            <a:ext cx="2088232" cy="108620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17341" y="1625858"/>
            <a:ext cx="1947977" cy="122413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825716" y="3231153"/>
            <a:ext cx="2088232" cy="103158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06UDQKTQ\MC900233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547" y="258247"/>
            <a:ext cx="1283401" cy="139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06UDQKTQ\MC900055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693006"/>
            <a:ext cx="1395091" cy="93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Šipka doprava 54"/>
          <p:cNvSpPr/>
          <p:nvPr/>
        </p:nvSpPr>
        <p:spPr>
          <a:xfrm>
            <a:off x="6896135" y="6159317"/>
            <a:ext cx="576064" cy="344827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ipka doprava 59"/>
          <p:cNvSpPr/>
          <p:nvPr/>
        </p:nvSpPr>
        <p:spPr>
          <a:xfrm rot="10800000">
            <a:off x="8567802" y="6171486"/>
            <a:ext cx="346146" cy="344827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OEM\AppData\Local\Microsoft\Windows\Temporary Internet Files\Content.IE5\FPDIPVYW\MC9002907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95591"/>
            <a:ext cx="1481750" cy="146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FPDIPVYW\MC9003312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624" y="3291338"/>
            <a:ext cx="1029246" cy="94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EM\AppData\Local\Microsoft\Windows\Temporary Internet Files\Content.IE5\SPEY40MK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876" y="164827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1" descr="C:\Users\OEM\AppData\Local\Microsoft\Windows\Temporary Internet Files\Content.IE5\SPEY40MK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95" y="189911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EM\AppData\Local\Microsoft\Windows\Temporary Internet Files\Content.IE5\SPEY40MK\MC9001916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0322" y="4577802"/>
            <a:ext cx="823626" cy="75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2" descr="C:\Users\OEM\AppData\Local\Microsoft\Windows\Temporary Internet Files\Content.IE5\SPEY40MK\MC9001916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036" y="4624620"/>
            <a:ext cx="823626" cy="75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Obdélník 72"/>
          <p:cNvSpPr/>
          <p:nvPr/>
        </p:nvSpPr>
        <p:spPr>
          <a:xfrm>
            <a:off x="2298677" y="198376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2946749" y="784365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2946749" y="1373830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599892" y="1949894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298677" y="2525958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1027921" y="310202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1027921" y="368667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2298677" y="427132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3882" y="4374688"/>
            <a:ext cx="1975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 – klikej na </a:t>
            </a:r>
            <a:r>
              <a:rPr lang="cs-CZ" b="1" dirty="0" err="1" smtClean="0"/>
              <a:t>smajlíky</a:t>
            </a:r>
            <a:endParaRPr lang="cs-CZ" b="1" dirty="0"/>
          </a:p>
        </p:txBody>
      </p:sp>
      <p:pic>
        <p:nvPicPr>
          <p:cNvPr id="2050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348" y="1033327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SPEY40MK\MC900389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443" y="399063"/>
            <a:ext cx="629534" cy="67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3" descr="C:\Users\OEM\AppData\Local\Microsoft\Windows\Temporary Internet Files\Content.IE5\SPEY40MK\MC900389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309" y="655031"/>
            <a:ext cx="629534" cy="63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X299I2P1\MC9003520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108" y="5328004"/>
            <a:ext cx="1813711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4" descr="C:\Users\OEM\AppData\Local\Microsoft\Windows\Temporary Internet Files\Content.IE5\X299I2P1\MC9003520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388611"/>
            <a:ext cx="1813711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135" y="6171486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38" y="6063108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218" y="6038693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167" y="3677679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19" y="2248857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909" y="4869578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19" y="773810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83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47964" y="188640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47964" y="784176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47964" y="1360240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7964" y="1949894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47964" y="2525958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47964" y="310202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47964" y="368667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47964" y="427132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99892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51820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96036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99892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11114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65001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65001" y="13602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16929" y="13602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99892" y="137383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916929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559186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213073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860131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594821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94674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91692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57412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6213073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6860131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911114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599892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2946749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305573" y="3101615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657501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4916929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599892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946749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305573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657501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557412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91692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3594821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94674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217341" y="188640"/>
            <a:ext cx="1947977" cy="11716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217341" y="4969868"/>
            <a:ext cx="2088232" cy="168924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717794" y="5208732"/>
            <a:ext cx="3708412" cy="144766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825716" y="4437112"/>
            <a:ext cx="2088232" cy="103158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825716" y="188640"/>
            <a:ext cx="2088232" cy="147322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825716" y="5616214"/>
            <a:ext cx="2088232" cy="108620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17341" y="1625858"/>
            <a:ext cx="1947977" cy="122413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825716" y="3231153"/>
            <a:ext cx="2088232" cy="103158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06UDQKTQ\MC900233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547" y="258247"/>
            <a:ext cx="1283401" cy="139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06UDQKTQ\MC900055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693006"/>
            <a:ext cx="1395091" cy="93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Šipka doprava 54"/>
          <p:cNvSpPr/>
          <p:nvPr/>
        </p:nvSpPr>
        <p:spPr>
          <a:xfrm>
            <a:off x="6896135" y="6159317"/>
            <a:ext cx="576064" cy="344827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ipka doprava 59"/>
          <p:cNvSpPr/>
          <p:nvPr/>
        </p:nvSpPr>
        <p:spPr>
          <a:xfrm rot="10800000">
            <a:off x="8567802" y="6171486"/>
            <a:ext cx="346146" cy="344827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OEM\AppData\Local\Microsoft\Windows\Temporary Internet Files\Content.IE5\FPDIPVYW\MC9002907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95591"/>
            <a:ext cx="1481750" cy="146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FPDIPVYW\MC9003312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624" y="3291338"/>
            <a:ext cx="1029246" cy="94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EM\AppData\Local\Microsoft\Windows\Temporary Internet Files\Content.IE5\SPEY40MK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876" y="164827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1" descr="C:\Users\OEM\AppData\Local\Microsoft\Windows\Temporary Internet Files\Content.IE5\SPEY40MK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95" y="189911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EM\AppData\Local\Microsoft\Windows\Temporary Internet Files\Content.IE5\SPEY40MK\MC9001916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0322" y="4577802"/>
            <a:ext cx="823626" cy="75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2" descr="C:\Users\OEM\AppData\Local\Microsoft\Windows\Temporary Internet Files\Content.IE5\SPEY40MK\MC9001916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036" y="4624620"/>
            <a:ext cx="823626" cy="75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Obdélník 72"/>
          <p:cNvSpPr/>
          <p:nvPr/>
        </p:nvSpPr>
        <p:spPr>
          <a:xfrm>
            <a:off x="2298677" y="198376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2946749" y="784365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2946749" y="1373830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599892" y="1949894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298677" y="2525958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1027921" y="310202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1027921" y="368667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2298677" y="427132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3882" y="4374688"/>
            <a:ext cx="1975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 – klikej na </a:t>
            </a:r>
            <a:r>
              <a:rPr lang="cs-CZ" b="1" dirty="0" err="1" smtClean="0"/>
              <a:t>smajlíky</a:t>
            </a:r>
            <a:endParaRPr lang="cs-CZ" b="1" dirty="0"/>
          </a:p>
        </p:txBody>
      </p:sp>
      <p:pic>
        <p:nvPicPr>
          <p:cNvPr id="2050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348" y="1033327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SPEY40MK\MC900389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443" y="399063"/>
            <a:ext cx="629534" cy="67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3" descr="C:\Users\OEM\AppData\Local\Microsoft\Windows\Temporary Internet Files\Content.IE5\SPEY40MK\MC900389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309" y="655031"/>
            <a:ext cx="629534" cy="63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X299I2P1\MC9003520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108" y="5328004"/>
            <a:ext cx="1813711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4" descr="C:\Users\OEM\AppData\Local\Microsoft\Windows\Temporary Internet Files\Content.IE5\X299I2P1\MC9003520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388611"/>
            <a:ext cx="1813711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135" y="6171486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38" y="6063108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218" y="6038693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167" y="3677679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19" y="2248857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909" y="4869578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19" y="773810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247964" y="188640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906482" y="774440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4911114" y="1360429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229504" y="1964363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6229503" y="2540427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227071" y="3101615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4227070" y="3679369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912466" y="4271322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871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247964" y="188640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47964" y="784176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47964" y="1360240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7964" y="1949894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47964" y="2525958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47964" y="310202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47964" y="368667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47964" y="4271322"/>
            <a:ext cx="648072" cy="5760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99892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51820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96036" y="1886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99892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11114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65001" y="784176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65001" y="13602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16929" y="136024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99892" y="1373830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916929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559186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213073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860131" y="1949894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594821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94674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91692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574129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6213073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6860131" y="2525958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911114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599892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2946749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305573" y="3101615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657501" y="31020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4916929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599892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946749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305573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657501" y="368667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557412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91692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3594821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946749" y="4271322"/>
            <a:ext cx="648072" cy="57606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217341" y="188640"/>
            <a:ext cx="1947977" cy="117160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217341" y="4969868"/>
            <a:ext cx="2088232" cy="168924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717794" y="5208732"/>
            <a:ext cx="3708412" cy="144766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825716" y="4437112"/>
            <a:ext cx="2088232" cy="103158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825716" y="188640"/>
            <a:ext cx="2088232" cy="147322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825716" y="5616214"/>
            <a:ext cx="2088232" cy="108620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17341" y="1625858"/>
            <a:ext cx="1947977" cy="122413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825716" y="3231153"/>
            <a:ext cx="2088232" cy="103158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06UDQKTQ\MC900233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547" y="258247"/>
            <a:ext cx="1283401" cy="139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06UDQKTQ\MC9000554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693006"/>
            <a:ext cx="1395091" cy="93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Šipka doprava 54"/>
          <p:cNvSpPr/>
          <p:nvPr/>
        </p:nvSpPr>
        <p:spPr>
          <a:xfrm>
            <a:off x="6896135" y="6159317"/>
            <a:ext cx="576064" cy="344827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ipka doprava 59"/>
          <p:cNvSpPr/>
          <p:nvPr/>
        </p:nvSpPr>
        <p:spPr>
          <a:xfrm rot="10800000">
            <a:off x="8567802" y="6171486"/>
            <a:ext cx="346146" cy="344827"/>
          </a:xfrm>
          <a:prstGeom prst="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OEM\AppData\Local\Microsoft\Windows\Temporary Internet Files\Content.IE5\FPDIPVYW\MC9002907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95591"/>
            <a:ext cx="1481750" cy="146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AppData\Local\Microsoft\Windows\Temporary Internet Files\Content.IE5\FPDIPVYW\MC9003312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624" y="3291338"/>
            <a:ext cx="1029246" cy="94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EM\AppData\Local\Microsoft\Windows\Temporary Internet Files\Content.IE5\SPEY40MK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876" y="164827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1" descr="C:\Users\OEM\AppData\Local\Microsoft\Windows\Temporary Internet Files\Content.IE5\SPEY40MK\MC90043690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95" y="189911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EM\AppData\Local\Microsoft\Windows\Temporary Internet Files\Content.IE5\SPEY40MK\MC9001916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0322" y="4577802"/>
            <a:ext cx="823626" cy="75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2" descr="C:\Users\OEM\AppData\Local\Microsoft\Windows\Temporary Internet Files\Content.IE5\SPEY40MK\MC9001916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036" y="4624620"/>
            <a:ext cx="823626" cy="75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Obdélník 72"/>
          <p:cNvSpPr/>
          <p:nvPr/>
        </p:nvSpPr>
        <p:spPr>
          <a:xfrm>
            <a:off x="2298677" y="198376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2946749" y="784365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2946749" y="1373830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599892" y="1949894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298677" y="2525958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1027921" y="310202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1027921" y="368667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2298677" y="4271322"/>
            <a:ext cx="648072" cy="5760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3882" y="4374688"/>
            <a:ext cx="1975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kontrola – klikej na </a:t>
            </a:r>
            <a:r>
              <a:rPr lang="cs-CZ" b="1" dirty="0" err="1" smtClean="0"/>
              <a:t>smajlíky</a:t>
            </a:r>
            <a:endParaRPr lang="cs-CZ" b="1" dirty="0"/>
          </a:p>
        </p:txBody>
      </p:sp>
      <p:pic>
        <p:nvPicPr>
          <p:cNvPr id="2050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348" y="1033327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SPEY40MK\MC900389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443" y="399063"/>
            <a:ext cx="629534" cy="67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3" descr="C:\Users\OEM\AppData\Local\Microsoft\Windows\Temporary Internet Files\Content.IE5\SPEY40MK\MC9003893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309" y="655031"/>
            <a:ext cx="629534" cy="63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X299I2P1\MC9003520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108" y="5328004"/>
            <a:ext cx="1813711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4" descr="C:\Users\OEM\AppData\Local\Microsoft\Windows\Temporary Internet Files\Content.IE5\X299I2P1\MC9003520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388611"/>
            <a:ext cx="1813711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135" y="6171486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38" y="6063108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218" y="6038693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167" y="3677679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19" y="2248857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909" y="4869578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2" descr="C:\Users\OEM\AppData\Local\Microsoft\Windows\Temporary Internet Files\Content.IE5\06UDQKTQ\MC9004344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19" y="773810"/>
            <a:ext cx="447638" cy="519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247964" y="188640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4906482" y="774440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4911114" y="1360429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229504" y="1964363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6229503" y="2540427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227071" y="3101615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4227070" y="3679369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912466" y="4271322"/>
            <a:ext cx="1317037" cy="57606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227070" y="188640"/>
            <a:ext cx="689859" cy="4680938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147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96752"/>
            <a:ext cx="7772400" cy="1728192"/>
          </a:xfr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8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1273696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40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vlastní </a:t>
            </a:r>
            <a:r>
              <a:rPr lang="cs-CZ" sz="40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sz="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</a:t>
            </a:r>
            <a:r>
              <a:rPr lang="cs-CZ" sz="40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Office.com</a:t>
            </a:r>
            <a:endParaRPr lang="cs-CZ" sz="40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671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292</Words>
  <Application>Microsoft Office PowerPoint</Application>
  <PresentationFormat>Předvádění na obrazovce (4:3)</PresentationFormat>
  <Paragraphs>204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Doplňovačka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12</cp:revision>
  <dcterms:created xsi:type="dcterms:W3CDTF">2011-08-31T12:05:06Z</dcterms:created>
  <dcterms:modified xsi:type="dcterms:W3CDTF">2011-11-14T19:22:01Z</dcterms:modified>
</cp:coreProperties>
</file>