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notesMasterIdLst>
    <p:notesMasterId r:id="rId11"/>
  </p:notesMasterIdLst>
  <p:sldIdLst>
    <p:sldId id="267" r:id="rId3"/>
    <p:sldId id="256" r:id="rId4"/>
    <p:sldId id="257" r:id="rId5"/>
    <p:sldId id="265" r:id="rId6"/>
    <p:sldId id="258" r:id="rId7"/>
    <p:sldId id="264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59" d="100"/>
          <a:sy n="59" d="100"/>
        </p:scale>
        <p:origin x="-1602" y="-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019041-66EE-4D2C-84B7-5A2E44D4E8D5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096FC0-0FF7-4EA8-8066-E16D8878D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415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282472-1EFF-4933-8BD8-5F1224B5B984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55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6477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8716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5609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4495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6078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16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356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536088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0104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792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8176016-F76B-4689-86B9-879975F356A3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AB3515C-C638-4656-90DA-F2DB2B094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D0A411-3F48-493C-B1B5-BCDA1CC57F49}" type="datetimeFigureOut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26.1.2014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716108F-E22D-4128-AD15-A3E07A56EEB9}" type="slidenum">
              <a:rPr lang="cs-CZ" smtClean="0">
                <a:solidFill>
                  <a:srgbClr val="E3DED1">
                    <a:shade val="50000"/>
                  </a:srgbClr>
                </a:solidFill>
              </a:rPr>
              <a:pPr/>
              <a:t>‹#›</a:t>
            </a:fld>
            <a:endParaRPr lang="cs-CZ">
              <a:solidFill>
                <a:srgbClr val="E3DED1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304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163137"/>
              </p:ext>
            </p:extLst>
          </p:nvPr>
        </p:nvGraphicFramePr>
        <p:xfrm>
          <a:off x="900113" y="1628775"/>
          <a:ext cx="7569200" cy="451100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Kotásková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Výtvarná výchova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Umění a kultura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Barevná dlažba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1.-2.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2_20_VV_Barevná dlažba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16.1.2014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Umění a kultura,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žáci pracují s voskovými barvami a seznamují s výtvarnou technikou  Frotáž, využívají  různý povrch dlažeb.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389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Barevná dlažba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Technikou frotáže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Pomůcky: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Papír</a:t>
            </a:r>
          </a:p>
          <a:p>
            <a:r>
              <a:rPr lang="cs-CZ" dirty="0" smtClean="0"/>
              <a:t>Voskové barvy (voskovky)</a:t>
            </a:r>
          </a:p>
          <a:p>
            <a:r>
              <a:rPr lang="cs-CZ" dirty="0" smtClean="0"/>
              <a:t>Papírová lepící páska</a:t>
            </a:r>
          </a:p>
          <a:p>
            <a:r>
              <a:rPr lang="cs-CZ" dirty="0" smtClean="0"/>
              <a:t>Nůžky</a:t>
            </a:r>
            <a:endParaRPr lang="cs-CZ" dirty="0"/>
          </a:p>
        </p:txBody>
      </p:sp>
      <p:pic>
        <p:nvPicPr>
          <p:cNvPr id="4" name="Zástupný symbol pro obsah 3" descr="2014-01-23 17.45.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5450955" y="1621352"/>
            <a:ext cx="3255436" cy="2441577"/>
          </a:xfrm>
          <a:prstGeom prst="rect">
            <a:avLst/>
          </a:prstGeom>
        </p:spPr>
      </p:pic>
      <p:pic>
        <p:nvPicPr>
          <p:cNvPr id="5" name="Zástupný symbol pro obsah 3" descr="2014-01-23 17.45.51.jpg"/>
          <p:cNvPicPr>
            <a:picLocks noChangeAspect="1"/>
          </p:cNvPicPr>
          <p:nvPr/>
        </p:nvPicPr>
        <p:blipFill>
          <a:blip r:embed="rId3" cstate="print"/>
          <a:srcRect l="16008" t="4400" r="10317"/>
          <a:stretch>
            <a:fillRect/>
          </a:stretch>
        </p:blipFill>
        <p:spPr>
          <a:xfrm rot="5400000">
            <a:off x="2532504" y="3470200"/>
            <a:ext cx="2926990" cy="284852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Využijeme pěkně profilovanou dlažbu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Zástupný symbol pro obsah 5" descr="2014-01-22 06.48.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2348491" y="2920006"/>
            <a:ext cx="3929091" cy="294681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Papír přilepíme po okrajích páskou na dlažbu, aby se nehýbal</a:t>
            </a:r>
          </a:p>
        </p:txBody>
      </p:sp>
      <p:pic>
        <p:nvPicPr>
          <p:cNvPr id="4" name="Zástupný symbol pro obsah 5" descr="2014-01-17 11.29.38.jpg"/>
          <p:cNvPicPr>
            <a:picLocks noChangeAspect="1"/>
          </p:cNvPicPr>
          <p:nvPr/>
        </p:nvPicPr>
        <p:blipFill>
          <a:blip r:embed="rId2"/>
          <a:srcRect l="40530" t="60926" r="19221"/>
          <a:stretch>
            <a:fillRect/>
          </a:stretch>
        </p:blipFill>
        <p:spPr>
          <a:xfrm>
            <a:off x="3214678" y="2786058"/>
            <a:ext cx="3508169" cy="2554287"/>
          </a:xfrm>
          <a:prstGeom prst="rect">
            <a:avLst/>
          </a:prstGeom>
        </p:spPr>
      </p:pic>
      <p:pic>
        <p:nvPicPr>
          <p:cNvPr id="6" name="Zástupný symbol pro obsah 3" descr="2014-01-23 17.45.51.jpg"/>
          <p:cNvPicPr>
            <a:picLocks noChangeAspect="1"/>
          </p:cNvPicPr>
          <p:nvPr/>
        </p:nvPicPr>
        <p:blipFill>
          <a:blip r:embed="rId3" cstate="print"/>
          <a:srcRect l="16008" t="4400" r="10317"/>
          <a:stretch>
            <a:fillRect/>
          </a:stretch>
        </p:blipFill>
        <p:spPr>
          <a:xfrm rot="5400000">
            <a:off x="1336225" y="3235751"/>
            <a:ext cx="1571637" cy="152950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Voskovkami přejíždíme všemi směry po papíře a vystoupí nám pěkný obrázek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Pásku odlepíme a vznikne rámeček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Zástupný symbol pro obsah 7" descr="2014-01-22 06.47.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9124" y="2643182"/>
            <a:ext cx="3429024" cy="257176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Hotové dílo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 descr="2014-01-22 06.48.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554162"/>
            <a:ext cx="6696744" cy="502255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Použité 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61</TotalTime>
  <Words>139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Aspekt</vt:lpstr>
      <vt:lpstr>Prezentace aplikace PowerPoint</vt:lpstr>
      <vt:lpstr>Barevná dlažba</vt:lpstr>
      <vt:lpstr> Pomůcky: </vt:lpstr>
      <vt:lpstr>Postup</vt:lpstr>
      <vt:lpstr>  </vt:lpstr>
      <vt:lpstr>Prezentace aplikace PowerPoint</vt:lpstr>
      <vt:lpstr> Hotové dílo </vt:lpstr>
      <vt:lpstr> Použité zdroje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Barevná dlažba</dc:title>
  <dc:creator>Petr Kotásek</dc:creator>
  <cp:lastModifiedBy>Ema</cp:lastModifiedBy>
  <cp:revision>11</cp:revision>
  <dcterms:created xsi:type="dcterms:W3CDTF">2014-01-23T16:35:40Z</dcterms:created>
  <dcterms:modified xsi:type="dcterms:W3CDTF">2014-01-26T19:18:07Z</dcterms:modified>
</cp:coreProperties>
</file>