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9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Obdélník 11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bdélník 13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bdélník 18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Přímá spojnice 10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Přímá spojnice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Přímá spojnice 1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Přímá spojnice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Přímá spojnice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Přímá spojnice 21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Obdélník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á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Ovál 22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Ovál 23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Ovál 25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Ovál 24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22" name="Zástupný symbol pro datum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67DE07-D29D-48C2-995A-3A6A33A0D6CE}" type="datetimeFigureOut">
              <a:rPr lang="cs-CZ"/>
              <a:pPr>
                <a:defRPr/>
              </a:pPr>
              <a:t>26.3.2012</a:t>
            </a:fld>
            <a:endParaRPr lang="cs-CZ"/>
          </a:p>
        </p:txBody>
      </p:sp>
      <p:sp>
        <p:nvSpPr>
          <p:cNvPr id="23" name="Zástupný symbol pro zápatí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4" name="Zástupný symbol pro číslo snímk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F99922-AEE2-4E7D-AF99-DA464E9422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E9C07-E9B2-4983-9FED-BFB549C10443}" type="datetimeFigureOut">
              <a:rPr lang="cs-CZ"/>
              <a:pPr>
                <a:defRPr/>
              </a:pPr>
              <a:t>26.3.2012</a:t>
            </a:fld>
            <a:endParaRPr lang="cs-CZ"/>
          </a:p>
        </p:txBody>
      </p:sp>
      <p:sp>
        <p:nvSpPr>
          <p:cNvPr id="5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E1199-BBCB-445C-A767-33EF0E06602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6A0BB-263F-44F1-9A4A-74DBAE287619}" type="datetimeFigureOut">
              <a:rPr lang="cs-CZ"/>
              <a:pPr>
                <a:defRPr/>
              </a:pPr>
              <a:t>26.3.2012</a:t>
            </a:fld>
            <a:endParaRPr lang="cs-CZ"/>
          </a:p>
        </p:txBody>
      </p:sp>
      <p:sp>
        <p:nvSpPr>
          <p:cNvPr id="5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6A6B1-D9C2-43CD-B1D7-80FD5981182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D4B3A34-579E-459C-A86D-6568D819B167}" type="datetimeFigureOut">
              <a:rPr lang="cs-CZ"/>
              <a:pPr>
                <a:defRPr/>
              </a:pPr>
              <a:t>26.3.2012</a:t>
            </a:fld>
            <a:endParaRPr lang="cs-CZ"/>
          </a:p>
        </p:txBody>
      </p:sp>
      <p:sp>
        <p:nvSpPr>
          <p:cNvPr id="5" name="Zástupný symbol pro číslo snímku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2B8B958D-C56A-48A9-8E3D-0F28742BB6B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6" name="Zástupný symbol pro zápatí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Obdélník 9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bdélník 10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bdélník 11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Přímá spojnice 12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Přímá spojnice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Přímá spojnice 14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Přímá spojnice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Přímá spojnice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Obdélník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Ová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Ovál 19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Ovál 20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ál 21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Ovál 22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Přímá spojnice 25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0" name="Zástupný symbol pro datum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6807F3-AC79-4310-BC7B-23D7BF01CE56}" type="datetimeFigureOut">
              <a:rPr lang="cs-CZ"/>
              <a:pPr>
                <a:defRPr/>
              </a:pPr>
              <a:t>26.3.2012</a:t>
            </a:fld>
            <a:endParaRPr lang="cs-CZ"/>
          </a:p>
        </p:txBody>
      </p:sp>
      <p:sp>
        <p:nvSpPr>
          <p:cNvPr id="21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2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9BA775-1510-45A5-938F-C2295EA8E0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883B6-4B44-422A-881B-E5CF6134C4C7}" type="datetimeFigureOut">
              <a:rPr lang="cs-CZ"/>
              <a:pPr>
                <a:defRPr/>
              </a:pPr>
              <a:t>26.3.2012</a:t>
            </a:fld>
            <a:endParaRPr lang="cs-CZ"/>
          </a:p>
        </p:txBody>
      </p:sp>
      <p:sp>
        <p:nvSpPr>
          <p:cNvPr id="6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9A153-3D02-4F33-B835-D92BD5C77D3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2" name="Zástupný symbol pro text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4" name="Zástupný symbol pro text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72AE7-28EB-4E31-9F84-DE57968ADF90}" type="datetimeFigureOut">
              <a:rPr lang="cs-CZ"/>
              <a:pPr>
                <a:defRPr/>
              </a:pPr>
              <a:t>26.3.2012</a:t>
            </a:fld>
            <a:endParaRPr lang="cs-CZ"/>
          </a:p>
        </p:txBody>
      </p:sp>
      <p:sp>
        <p:nvSpPr>
          <p:cNvPr id="8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25273-C29F-4675-BF9D-94E87C0F904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03F935F-ED71-4EF4-BE78-3A71ACF19750}" type="datetimeFigureOut">
              <a:rPr lang="cs-CZ"/>
              <a:pPr>
                <a:defRPr/>
              </a:pPr>
              <a:t>26.3.2012</a:t>
            </a:fld>
            <a:endParaRPr lang="cs-CZ"/>
          </a:p>
        </p:txBody>
      </p:sp>
      <p:sp>
        <p:nvSpPr>
          <p:cNvPr id="4" name="Zástupný symbol pro číslo snímk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9163505-0906-4E1E-B0D7-3987EF723A8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5" name="Zástupný symbol pro zápatí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6106F-A769-4430-955E-19A8AF3C8287}" type="datetimeFigureOut">
              <a:rPr lang="cs-CZ"/>
              <a:pPr>
                <a:defRPr/>
              </a:pPr>
              <a:t>26.3.2012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6CBCA-A726-4B2B-AAA1-0C3AB9D4900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římá spojnice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Přímá spojnice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Přímá spojnice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Přímá spojnice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Obdélník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Přímá spojnice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Ovál 13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8" name="Zástupný symbol pro obsah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2" name="Zástupný symbol pro datum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1231112-6B34-45A0-B60B-02DCC98E15E8}" type="datetimeFigureOut">
              <a:rPr lang="cs-CZ"/>
              <a:pPr>
                <a:defRPr/>
              </a:pPr>
              <a:t>26.3.2012</a:t>
            </a:fld>
            <a:endParaRPr lang="cs-CZ"/>
          </a:p>
        </p:txBody>
      </p:sp>
      <p:sp>
        <p:nvSpPr>
          <p:cNvPr id="13" name="Zástupný symbol pro číslo snímku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42063EE-0018-4E61-AAB9-4CCC58A5BA5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14" name="Zástupný symbol pro zápatí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římá spojnice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Ovál 12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Přímá spojnice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Obdélník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Přímá spojnice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Přímá spojnice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Přímá spojnice 19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Zástupný symbol pro datum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ADEEFE6-71DC-4A89-AEBD-113ECC1492EA}" type="datetimeFigureOut">
              <a:rPr lang="cs-CZ"/>
              <a:pPr>
                <a:defRPr/>
              </a:pPr>
              <a:t>26.3.2012</a:t>
            </a:fld>
            <a:endParaRPr lang="cs-CZ"/>
          </a:p>
        </p:txBody>
      </p:sp>
      <p:sp>
        <p:nvSpPr>
          <p:cNvPr id="13" name="Zástupný symbol pro číslo snímk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2C65F23-3344-4E0E-A20D-A9A11040A30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14" name="Zástupný symbol pro zápatí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římá spojnice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028" name="Zástupný symbol pro text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03711ABF-91CA-426C-B33A-558AC59F29AC}" type="datetimeFigureOut">
              <a:rPr lang="cs-CZ"/>
              <a:pPr>
                <a:defRPr/>
              </a:pPr>
              <a:t>26.3.2012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Obdélník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Přímá spojnice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Ovál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 smtClean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984FEBDD-6907-4CCD-8E2C-DB80082B0EF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59" r:id="rId4"/>
    <p:sldLayoutId id="2147483860" r:id="rId5"/>
    <p:sldLayoutId id="2147483867" r:id="rId6"/>
    <p:sldLayoutId id="2147483861" r:id="rId7"/>
    <p:sldLayoutId id="2147483868" r:id="rId8"/>
    <p:sldLayoutId id="2147483869" r:id="rId9"/>
    <p:sldLayoutId id="2147483862" r:id="rId10"/>
    <p:sldLayoutId id="214748386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fontAlgn="base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fontAlgn="base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fontAlgn="base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youtube.com/watch?v=C5-CSGYmkS4&amp;feature=related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wmf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youtube.com/watch?v=BYZi1LN9P7o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Uk&#225;zky/&#344;ez%20ponorkou.etng" TargetMode="External"/><Relationship Id="rId5" Type="http://schemas.openxmlformats.org/officeDocument/2006/relationships/image" Target="../media/image11.wmf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00088" y="981075"/>
            <a:ext cx="7772400" cy="14700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sz="6000" dirty="0" smtClean="0"/>
              <a:t>Archimédův zákon</a:t>
            </a:r>
            <a:endParaRPr lang="cs-CZ" sz="6000" dirty="0"/>
          </a:p>
        </p:txBody>
      </p:sp>
      <p:pic>
        <p:nvPicPr>
          <p:cNvPr id="13314" name="Picture 4" descr="C:\Users\pc\AppData\Local\Microsoft\Windows\Temporary Internet Files\Content.IE5\FT57LAOC\MC900233724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2781300"/>
            <a:ext cx="4491038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Archimédův zákon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539750" y="1557338"/>
            <a:ext cx="8229600" cy="4525962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cs-CZ" sz="2800" i="1" dirty="0" smtClean="0"/>
              <a:t>Těleso ponořené do kapaliny je nadlehčováno silou rovnající se tíze kapaliny stejného objemu, jako je ponořená část tělesa.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endParaRPr lang="cs-CZ" sz="2800" dirty="0" smtClean="0"/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cs-CZ" sz="2800" dirty="0" smtClean="0"/>
              <a:t>Archimédův zákon platí nejen pro kapaliny, ale      i pro plyny.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endParaRPr lang="cs-CZ" dirty="0"/>
          </a:p>
        </p:txBody>
      </p:sp>
      <p:pic>
        <p:nvPicPr>
          <p:cNvPr id="14339" name="Picture 2" descr="C:\Users\pc\AppData\Local\Microsoft\Windows\Temporary Internet Files\Content.IE5\RX9T1KX8\MC900353603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0425" y="4076700"/>
            <a:ext cx="1666875" cy="230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Zajímavost</a:t>
            </a:r>
            <a:endParaRPr lang="cs-CZ" dirty="0"/>
          </a:p>
        </p:txBody>
      </p:sp>
      <p:sp>
        <p:nvSpPr>
          <p:cNvPr id="15362" name="Zástupný symbol pro obsah 2"/>
          <p:cNvSpPr>
            <a:spLocks noGrp="1"/>
          </p:cNvSpPr>
          <p:nvPr>
            <p:ph sz="quarter"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r>
              <a:rPr lang="cs-CZ" sz="2800" smtClean="0"/>
              <a:t>Archimédés přišel na jeho podstatu při koupeli. </a:t>
            </a:r>
          </a:p>
          <a:p>
            <a:r>
              <a:rPr lang="cs-CZ" sz="2800" smtClean="0"/>
              <a:t>Přemýšlel, jak odhalit podvod klenotníka. </a:t>
            </a:r>
          </a:p>
          <a:p>
            <a:r>
              <a:rPr lang="cs-CZ" sz="2800" smtClean="0"/>
              <a:t>Objev jej prý uvedl do takového tranzu, že pobíhal nahý po městě s výkřiky </a:t>
            </a:r>
            <a:r>
              <a:rPr lang="cs-CZ" sz="2800" b="1" smtClean="0"/>
              <a:t>„Heuréka“ </a:t>
            </a:r>
            <a:r>
              <a:rPr lang="cs-CZ" sz="2800" smtClean="0"/>
              <a:t>(</a:t>
            </a:r>
            <a:r>
              <a:rPr lang="cs-CZ" sz="2800" i="1" smtClean="0"/>
              <a:t>Našel jsem!</a:t>
            </a:r>
            <a:r>
              <a:rPr lang="cs-CZ" sz="2800" smtClean="0"/>
              <a:t>).</a:t>
            </a:r>
          </a:p>
        </p:txBody>
      </p:sp>
      <p:pic>
        <p:nvPicPr>
          <p:cNvPr id="15363" name="Picture 2" descr="C:\Users\pc\AppData\Local\Microsoft\Windows\Temporary Internet Files\Content.IE5\NRO80N2W\MC90019796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7763" y="4198938"/>
            <a:ext cx="194151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Odvození</a:t>
            </a:r>
            <a:endParaRPr lang="cs-CZ" dirty="0"/>
          </a:p>
        </p:txBody>
      </p:sp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213" y="765175"/>
            <a:ext cx="5135562" cy="442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Příklad POUŽITÍ</a:t>
            </a:r>
            <a:endParaRPr lang="cs-CZ" dirty="0"/>
          </a:p>
        </p:txBody>
      </p:sp>
      <p:sp>
        <p:nvSpPr>
          <p:cNvPr id="17410" name="TextovéPole 3"/>
          <p:cNvSpPr txBox="1">
            <a:spLocks noChangeArrowheads="1"/>
          </p:cNvSpPr>
          <p:nvPr/>
        </p:nvSpPr>
        <p:spPr bwMode="auto">
          <a:xfrm>
            <a:off x="900113" y="1773238"/>
            <a:ext cx="47513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2800">
                <a:latin typeface="Century Schoolbook"/>
              </a:rPr>
              <a:t>Bublinková vodováha</a:t>
            </a:r>
          </a:p>
        </p:txBody>
      </p:sp>
      <p:sp>
        <p:nvSpPr>
          <p:cNvPr id="5" name="Šipka doprava 4">
            <a:hlinkClick r:id="rId2"/>
          </p:cNvPr>
          <p:cNvSpPr/>
          <p:nvPr/>
        </p:nvSpPr>
        <p:spPr>
          <a:xfrm>
            <a:off x="1776413" y="5013325"/>
            <a:ext cx="5761037" cy="1295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600" dirty="0"/>
              <a:t>Jak se vyrábí vodováha?</a:t>
            </a:r>
            <a:endParaRPr lang="cs-CZ" sz="3600" dirty="0"/>
          </a:p>
        </p:txBody>
      </p:sp>
      <p:pic>
        <p:nvPicPr>
          <p:cNvPr id="17412" name="Picture 3" descr="C:\Users\pc\AppData\Local\Microsoft\Windows\Temporary Internet Files\Content.IE5\5RFTTDAQ\MP900386661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70438" y="754063"/>
            <a:ext cx="3657600" cy="260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4" descr="C:\Users\pc\AppData\Local\Microsoft\Windows\Temporary Internet Files\Content.IE5\QHZAYDUL\MP900182822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2763" y="2632075"/>
            <a:ext cx="2987675" cy="199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5" descr="C:\Users\pc\AppData\Local\Microsoft\Windows\Temporary Internet Files\Content.IE5\CMY1WS76\MC900338724[1]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838" y="4365625"/>
            <a:ext cx="1096962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Příklad POUŽITÍ</a:t>
            </a:r>
            <a:endParaRPr lang="cs-CZ" dirty="0"/>
          </a:p>
        </p:txBody>
      </p:sp>
      <p:sp>
        <p:nvSpPr>
          <p:cNvPr id="18434" name="TextovéPole 3"/>
          <p:cNvSpPr txBox="1">
            <a:spLocks noChangeArrowheads="1"/>
          </p:cNvSpPr>
          <p:nvPr/>
        </p:nvSpPr>
        <p:spPr bwMode="auto">
          <a:xfrm>
            <a:off x="611188" y="1773238"/>
            <a:ext cx="47529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2800">
                <a:latin typeface="Century Schoolbook"/>
              </a:rPr>
              <a:t>Ponorka</a:t>
            </a:r>
          </a:p>
        </p:txBody>
      </p:sp>
      <p:sp>
        <p:nvSpPr>
          <p:cNvPr id="5" name="Šipka doprava 4">
            <a:hlinkClick r:id="rId2"/>
          </p:cNvPr>
          <p:cNvSpPr/>
          <p:nvPr/>
        </p:nvSpPr>
        <p:spPr>
          <a:xfrm>
            <a:off x="1331913" y="5013325"/>
            <a:ext cx="6205537" cy="1295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600" dirty="0"/>
              <a:t>Video vytvoření ponorky</a:t>
            </a:r>
            <a:endParaRPr lang="cs-CZ" sz="3600" dirty="0"/>
          </a:p>
        </p:txBody>
      </p:sp>
      <p:pic>
        <p:nvPicPr>
          <p:cNvPr id="18436" name="Picture 2" descr="C:\Users\pc\AppData\Local\Microsoft\Windows\Temporary Internet Files\Content.IE5\Z24IAYEJ\MP900422438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48188" y="625475"/>
            <a:ext cx="2989262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3" descr="C:\Users\pc\AppData\Local\Microsoft\Windows\Temporary Internet Files\Content.IE5\9N4ZQB2O\MP900422677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6013" y="2636838"/>
            <a:ext cx="2987675" cy="195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4" descr="C:\Users\pc\AppData\Local\Microsoft\Windows\Temporary Internet Files\Content.IE5\S1JP8QVG\MC900334672[1]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40350" y="3357563"/>
            <a:ext cx="2406650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9" name="TextovéPole 2">
            <a:hlinkClick r:id="rId6" action="ppaction://hlinkfile"/>
          </p:cNvPr>
          <p:cNvSpPr txBox="1">
            <a:spLocks noChangeArrowheads="1"/>
          </p:cNvSpPr>
          <p:nvPr/>
        </p:nvSpPr>
        <p:spPr bwMode="auto">
          <a:xfrm>
            <a:off x="5586413" y="4254500"/>
            <a:ext cx="21367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>
                <a:latin typeface="Century Schoolbook"/>
              </a:rPr>
              <a:t>ŘEZ PONORKOU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rkýř">
  <a:themeElements>
    <a:clrScheme name="Arkýř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Arkýř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rkýř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rkýř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57</TotalTime>
  <Words>79</Words>
  <Application>Microsoft Office PowerPoint</Application>
  <PresentationFormat>Předvádění na obrazovce (4:3)</PresentationFormat>
  <Paragraphs>17</Paragraphs>
  <Slides>6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Šablona návrhu</vt:lpstr>
      </vt:variant>
      <vt:variant>
        <vt:i4>7</vt:i4>
      </vt:variant>
      <vt:variant>
        <vt:lpstr>Nadpisy snímků</vt:lpstr>
      </vt:variant>
      <vt:variant>
        <vt:i4>6</vt:i4>
      </vt:variant>
    </vt:vector>
  </HeadingPairs>
  <TitlesOfParts>
    <vt:vector size="18" baseType="lpstr">
      <vt:lpstr>Century Schoolbook</vt:lpstr>
      <vt:lpstr>Arial</vt:lpstr>
      <vt:lpstr>Wingdings</vt:lpstr>
      <vt:lpstr>Wingdings 2</vt:lpstr>
      <vt:lpstr>Calibri</vt:lpstr>
      <vt:lpstr>Arkýř</vt:lpstr>
      <vt:lpstr>Arkýř</vt:lpstr>
      <vt:lpstr>Arkýř</vt:lpstr>
      <vt:lpstr>Arkýř</vt:lpstr>
      <vt:lpstr>Arkýř</vt:lpstr>
      <vt:lpstr>Arkýř</vt:lpstr>
      <vt:lpstr>Arkýř</vt:lpstr>
      <vt:lpstr>ARCHIMÉDŮV ZÁKON</vt:lpstr>
      <vt:lpstr>ARCHIMÉDŮV ZÁKON</vt:lpstr>
      <vt:lpstr>ZAJÍMAVOST</vt:lpstr>
      <vt:lpstr>ODVOZENÍ</vt:lpstr>
      <vt:lpstr>PŘÍKLAD POUŽITÍ</vt:lpstr>
      <vt:lpstr>PŘÍKLAD POUŽITÍ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Archimédův zákon</dc:title>
  <dc:creator>pc</dc:creator>
  <cp:lastModifiedBy>Maminka</cp:lastModifiedBy>
  <cp:revision>8</cp:revision>
  <dcterms:created xsi:type="dcterms:W3CDTF">2012-03-15T12:52:11Z</dcterms:created>
  <dcterms:modified xsi:type="dcterms:W3CDTF">2012-03-26T08:45:49Z</dcterms:modified>
</cp:coreProperties>
</file>