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735763" cy="98663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6F911B-966F-4EE4-8525-3F2B18FD1F4D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7174B0-8D43-4944-BFAB-27F2B1D1AFF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97044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7174B0-8D43-4944-BFAB-27F2B1D1AFFD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7174B0-8D43-4944-BFAB-27F2B1D1AFFD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7174B0-8D43-4944-BFAB-27F2B1D1AFFD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7174B0-8D43-4944-BFAB-27F2B1D1AFFD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7174B0-8D43-4944-BFAB-27F2B1D1AFFD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7174B0-8D43-4944-BFAB-27F2B1D1AFFD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7174B0-8D43-4944-BFAB-27F2B1D1AFFD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7174B0-8D43-4944-BFAB-27F2B1D1AFFD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9D9B60-54E6-415C-BBDA-5DDA3F77DBEA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6DDAE2-B6FA-45B9-A87B-96B87CBD2DA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9D9B60-54E6-415C-BBDA-5DDA3F77DBEA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6DDAE2-B6FA-45B9-A87B-96B87CBD2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9D9B60-54E6-415C-BBDA-5DDA3F77DBEA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6DDAE2-B6FA-45B9-A87B-96B87CBD2DA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9D9B60-54E6-415C-BBDA-5DDA3F77DBEA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6DDAE2-B6FA-45B9-A87B-96B87CBD2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9D9B60-54E6-415C-BBDA-5DDA3F77DBEA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6DDAE2-B6FA-45B9-A87B-96B87CBD2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9D9B60-54E6-415C-BBDA-5DDA3F77DBEA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6DDAE2-B6FA-45B9-A87B-96B87CBD2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9D9B60-54E6-415C-BBDA-5DDA3F77DBEA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6DDAE2-B6FA-45B9-A87B-96B87CBD2DA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9D9B60-54E6-415C-BBDA-5DDA3F77DBEA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6DDAE2-B6FA-45B9-A87B-96B87CBD2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9D9B60-54E6-415C-BBDA-5DDA3F77DBEA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6DDAE2-B6FA-45B9-A87B-96B87CBD2DA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9D9B60-54E6-415C-BBDA-5DDA3F77DBEA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6DDAE2-B6FA-45B9-A87B-96B87CBD2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9D9B60-54E6-415C-BBDA-5DDA3F77DBEA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6DDAE2-B6FA-45B9-A87B-96B87CBD2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C9D9B60-54E6-415C-BBDA-5DDA3F77DBEA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B6DDAE2-B6FA-45B9-A87B-96B87CBD2DA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wipe dir="d"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683568" y="6623640"/>
            <a:ext cx="4104456" cy="45719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1432560" y="6669360"/>
            <a:ext cx="3499480" cy="188640"/>
          </a:xfrm>
        </p:spPr>
        <p:txBody>
          <a:bodyPr>
            <a:normAutofit fontScale="40000" lnSpcReduction="20000"/>
          </a:bodyPr>
          <a:lstStyle/>
          <a:p>
            <a:endParaRPr lang="cs-CZ"/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 flipV="1">
            <a:off x="0" y="106200"/>
            <a:ext cx="802838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57432218"/>
              </p:ext>
            </p:extLst>
          </p:nvPr>
        </p:nvGraphicFramePr>
        <p:xfrm>
          <a:off x="1456172" y="2132856"/>
          <a:ext cx="7128792" cy="394089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914590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léčebně, Janské Lázně, Horní promenáda 268</a:t>
                      </a:r>
                    </a:p>
                  </a:txBody>
                  <a:tcPr/>
                </a:tc>
              </a:tr>
              <a:tr h="475550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Milena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Hainišová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14.2. 2012</a:t>
                      </a:r>
                    </a:p>
                  </a:txBody>
                  <a:tcPr/>
                </a:tc>
              </a:tr>
              <a:tr h="475550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VY_32_INOVACE_09_DĚJEPIS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5550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Nejnovější dějiny – Komunistický převrat  1948, prohra československé demokracie, totalita    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90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76672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b="1" dirty="0" smtClean="0"/>
              <a:t>Komunistický převrat 1948, prohra československé demokracie, totalita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b="1" dirty="0" smtClean="0"/>
              <a:t>1. Rozhodni, která tvrzení jsou správná:</a:t>
            </a:r>
          </a:p>
          <a:p>
            <a:pPr>
              <a:buNone/>
            </a:pPr>
            <a:r>
              <a:rPr lang="cs-CZ" dirty="0" smtClean="0"/>
              <a:t>   V únoru 1948 přijal prezident Masaryk demisi ministrů.           </a:t>
            </a:r>
          </a:p>
          <a:p>
            <a:pPr>
              <a:buNone/>
            </a:pPr>
            <a:r>
              <a:rPr lang="cs-CZ" dirty="0" smtClean="0"/>
              <a:t>   ANO/NE</a:t>
            </a:r>
          </a:p>
          <a:p>
            <a:pPr>
              <a:buNone/>
            </a:pPr>
            <a:r>
              <a:rPr lang="cs-CZ" dirty="0" smtClean="0"/>
              <a:t>   Československo nepřijalo </a:t>
            </a:r>
            <a:r>
              <a:rPr lang="cs-CZ" dirty="0" err="1" smtClean="0"/>
              <a:t>Marshallův</a:t>
            </a:r>
            <a:r>
              <a:rPr lang="cs-CZ" dirty="0" smtClean="0"/>
              <a:t> </a:t>
            </a:r>
            <a:r>
              <a:rPr lang="cs-CZ" dirty="0" smtClean="0"/>
              <a:t>plán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ANO/NE</a:t>
            </a:r>
          </a:p>
          <a:p>
            <a:pPr>
              <a:buNone/>
            </a:pPr>
            <a:r>
              <a:rPr lang="cs-CZ" dirty="0" smtClean="0"/>
              <a:t>   Komunisté se v ČSR dostali k moci díky politickému převratu v březnu 1948.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ANO/NE</a:t>
            </a:r>
          </a:p>
          <a:p>
            <a:pPr>
              <a:buNone/>
            </a:pPr>
            <a:r>
              <a:rPr lang="cs-CZ" dirty="0" smtClean="0"/>
              <a:t>   Předsedou poúnorové vlády se stal </a:t>
            </a:r>
            <a:r>
              <a:rPr lang="cs-CZ" dirty="0" smtClean="0"/>
              <a:t>                      K. Gottwald</a:t>
            </a:r>
            <a:r>
              <a:rPr lang="cs-CZ" dirty="0" smtClean="0"/>
              <a:t>.</a:t>
            </a:r>
            <a:endParaRPr lang="cs-CZ" dirty="0"/>
          </a:p>
          <a:p>
            <a:pPr>
              <a:buNone/>
            </a:pPr>
            <a:r>
              <a:rPr lang="cs-CZ" dirty="0" smtClean="0"/>
              <a:t>   ANO/NE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2. Seřaď chronologicky tyto události:</a:t>
            </a:r>
          </a:p>
          <a:p>
            <a:pPr>
              <a:buNone/>
            </a:pPr>
            <a:r>
              <a:rPr lang="cs-CZ" b="1" dirty="0" smtClean="0"/>
              <a:t>     </a:t>
            </a:r>
            <a:r>
              <a:rPr lang="cs-CZ" dirty="0" smtClean="0"/>
              <a:t>vyzbrojování Lidových milic</a:t>
            </a:r>
          </a:p>
          <a:p>
            <a:pPr>
              <a:buNone/>
            </a:pPr>
            <a:r>
              <a:rPr lang="cs-CZ" dirty="0" smtClean="0"/>
              <a:t>     demise prezidenta Beneše</a:t>
            </a:r>
          </a:p>
          <a:p>
            <a:pPr>
              <a:buNone/>
            </a:pPr>
            <a:r>
              <a:rPr lang="cs-CZ" dirty="0" smtClean="0"/>
              <a:t>     shromáždění na </a:t>
            </a:r>
            <a:r>
              <a:rPr lang="cs-CZ" dirty="0" smtClean="0"/>
              <a:t>Staroměstském</a:t>
            </a:r>
          </a:p>
          <a:p>
            <a:pPr>
              <a:buNone/>
            </a:pPr>
            <a:r>
              <a:rPr lang="cs-CZ" dirty="0" smtClean="0"/>
              <a:t> </a:t>
            </a:r>
            <a:r>
              <a:rPr lang="cs-CZ" dirty="0" smtClean="0"/>
              <a:t>    náměstí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 projev K. Gottwalda</a:t>
            </a:r>
          </a:p>
          <a:p>
            <a:pPr>
              <a:buNone/>
            </a:pPr>
            <a:r>
              <a:rPr lang="cs-CZ" dirty="0" smtClean="0"/>
              <a:t>     přijetí Ústavy </a:t>
            </a:r>
            <a:r>
              <a:rPr lang="cs-CZ" dirty="0" smtClean="0"/>
              <a:t>9.5.1948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3. Vysvětli pojmy:</a:t>
            </a:r>
          </a:p>
          <a:p>
            <a:pPr>
              <a:buNone/>
            </a:pPr>
            <a:r>
              <a:rPr lang="cs-CZ" b="1" dirty="0" smtClean="0"/>
              <a:t> </a:t>
            </a:r>
          </a:p>
          <a:p>
            <a:pPr>
              <a:buNone/>
            </a:pPr>
            <a:r>
              <a:rPr lang="cs-CZ" b="1" dirty="0" smtClean="0"/>
              <a:t>  </a:t>
            </a:r>
            <a:r>
              <a:rPr lang="cs-CZ" dirty="0" smtClean="0"/>
              <a:t> emigrace</a:t>
            </a:r>
          </a:p>
          <a:p>
            <a:pPr>
              <a:buNone/>
            </a:pPr>
            <a:r>
              <a:rPr lang="cs-CZ" dirty="0" smtClean="0"/>
              <a:t>   politické procesy</a:t>
            </a:r>
          </a:p>
          <a:p>
            <a:pPr>
              <a:buNone/>
            </a:pPr>
            <a:r>
              <a:rPr lang="cs-CZ" dirty="0" smtClean="0"/>
              <a:t>   kult osobnosti</a:t>
            </a:r>
          </a:p>
          <a:p>
            <a:pPr>
              <a:buNone/>
            </a:pPr>
            <a:r>
              <a:rPr lang="cs-CZ" dirty="0" smtClean="0"/>
              <a:t>   totalitní režim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4. Vysvětli zkratky: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PTP</a:t>
            </a:r>
          </a:p>
          <a:p>
            <a:pPr>
              <a:buNone/>
            </a:pPr>
            <a:r>
              <a:rPr lang="cs-CZ" dirty="0" smtClean="0"/>
              <a:t>    JZD</a:t>
            </a:r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dirty="0" err="1" smtClean="0"/>
              <a:t>StB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RVHP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7624" y="1447800"/>
            <a:ext cx="7956376" cy="48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500" b="1" dirty="0" smtClean="0"/>
              <a:t>5. Vyber správnou odpověď:</a:t>
            </a:r>
          </a:p>
          <a:p>
            <a:pPr>
              <a:buNone/>
            </a:pPr>
            <a:r>
              <a:rPr lang="cs-CZ" sz="3500" dirty="0" smtClean="0"/>
              <a:t>    a) Komunisté  likvidovali </a:t>
            </a:r>
            <a:r>
              <a:rPr lang="cs-CZ" sz="3500" dirty="0" smtClean="0"/>
              <a:t>své</a:t>
            </a:r>
          </a:p>
          <a:p>
            <a:pPr>
              <a:buNone/>
            </a:pPr>
            <a:r>
              <a:rPr lang="cs-CZ" sz="3500" dirty="0" smtClean="0"/>
              <a:t> </a:t>
            </a:r>
            <a:r>
              <a:rPr lang="cs-CZ" sz="3500" dirty="0" smtClean="0"/>
              <a:t>       politické </a:t>
            </a:r>
            <a:r>
              <a:rPr lang="cs-CZ" sz="3500" dirty="0" smtClean="0"/>
              <a:t>odpůrce</a:t>
            </a:r>
          </a:p>
          <a:p>
            <a:pPr>
              <a:buNone/>
            </a:pPr>
            <a:r>
              <a:rPr lang="cs-CZ" sz="3500" dirty="0" smtClean="0"/>
              <a:t> </a:t>
            </a:r>
            <a:r>
              <a:rPr lang="cs-CZ" sz="3500" dirty="0" smtClean="0"/>
              <a:t>       ve vykonstruovaných </a:t>
            </a:r>
            <a:r>
              <a:rPr lang="cs-CZ" sz="3500" dirty="0" smtClean="0"/>
              <a:t>procesech</a:t>
            </a:r>
            <a:r>
              <a:rPr lang="cs-CZ" sz="3500" dirty="0" smtClean="0"/>
              <a:t>.</a:t>
            </a:r>
          </a:p>
          <a:p>
            <a:pPr>
              <a:buNone/>
            </a:pPr>
            <a:r>
              <a:rPr lang="cs-CZ" sz="3500" dirty="0" smtClean="0"/>
              <a:t>       </a:t>
            </a:r>
            <a:r>
              <a:rPr lang="cs-CZ" sz="3500" dirty="0" smtClean="0"/>
              <a:t> Mezi </a:t>
            </a:r>
            <a:r>
              <a:rPr lang="cs-CZ" sz="3500" dirty="0" smtClean="0"/>
              <a:t>prvními byl popraven:</a:t>
            </a:r>
          </a:p>
          <a:p>
            <a:pPr>
              <a:buNone/>
            </a:pPr>
            <a:r>
              <a:rPr lang="cs-CZ" sz="3500" b="1" i="1" dirty="0" smtClean="0"/>
              <a:t>       </a:t>
            </a:r>
            <a:r>
              <a:rPr lang="cs-CZ" sz="3500" b="1" i="1" dirty="0" smtClean="0"/>
              <a:t> L</a:t>
            </a:r>
            <a:r>
              <a:rPr lang="cs-CZ" sz="3500" b="1" i="1" dirty="0" smtClean="0"/>
              <a:t>. Svoboda – H. Píka</a:t>
            </a:r>
          </a:p>
          <a:p>
            <a:pPr>
              <a:buNone/>
            </a:pPr>
            <a:r>
              <a:rPr lang="cs-CZ" dirty="0" smtClean="0"/>
              <a:t>         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b) Českoslovenští komunisté se řídili </a:t>
            </a:r>
          </a:p>
          <a:p>
            <a:pPr>
              <a:buNone/>
            </a:pPr>
            <a:r>
              <a:rPr lang="cs-CZ" dirty="0" smtClean="0"/>
              <a:t>      </a:t>
            </a:r>
            <a:r>
              <a:rPr lang="cs-CZ" dirty="0" smtClean="0"/>
              <a:t>   pokyny</a:t>
            </a:r>
            <a:endParaRPr lang="cs-CZ" dirty="0" smtClean="0"/>
          </a:p>
          <a:p>
            <a:pPr>
              <a:buNone/>
            </a:pPr>
            <a:r>
              <a:rPr lang="cs-CZ" i="1" dirty="0" smtClean="0"/>
              <a:t>         </a:t>
            </a:r>
            <a:r>
              <a:rPr lang="cs-CZ" b="1" i="1" dirty="0" smtClean="0"/>
              <a:t>z Moskvy  - z Londýna</a:t>
            </a:r>
          </a:p>
          <a:p>
            <a:pPr>
              <a:buNone/>
            </a:pPr>
            <a:r>
              <a:rPr lang="cs-CZ" dirty="0" smtClean="0"/>
              <a:t>    c) Českoslovenští </a:t>
            </a:r>
            <a:r>
              <a:rPr lang="cs-CZ" dirty="0" smtClean="0"/>
              <a:t>letci, účastníci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</a:t>
            </a:r>
            <a:r>
              <a:rPr lang="cs-CZ" dirty="0" smtClean="0"/>
              <a:t>       </a:t>
            </a:r>
            <a:r>
              <a:rPr lang="cs-CZ" dirty="0" smtClean="0"/>
              <a:t>bitvy </a:t>
            </a:r>
            <a:r>
              <a:rPr lang="cs-CZ" dirty="0" smtClean="0"/>
              <a:t>o </a:t>
            </a:r>
            <a:r>
              <a:rPr lang="cs-CZ" dirty="0" smtClean="0"/>
              <a:t>Anglii, </a:t>
            </a:r>
            <a:r>
              <a:rPr lang="cs-CZ" dirty="0" smtClean="0"/>
              <a:t>byli  </a:t>
            </a:r>
          </a:p>
          <a:p>
            <a:pPr>
              <a:buNone/>
            </a:pPr>
            <a:r>
              <a:rPr lang="cs-CZ" dirty="0" smtClean="0"/>
              <a:t>        v komunistickém Československu </a:t>
            </a:r>
          </a:p>
          <a:p>
            <a:pPr>
              <a:buNone/>
            </a:pPr>
            <a:r>
              <a:rPr lang="cs-CZ" dirty="0" smtClean="0"/>
              <a:t>        </a:t>
            </a:r>
            <a:r>
              <a:rPr lang="cs-CZ" b="1" i="1" dirty="0" smtClean="0"/>
              <a:t>oslavováni - pronásledováni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Zdroj:</a:t>
            </a:r>
          </a:p>
          <a:p>
            <a:pPr>
              <a:buNone/>
            </a:pPr>
            <a:r>
              <a:rPr lang="cs-CZ" dirty="0" smtClean="0"/>
              <a:t>Vlastní tvorba</a:t>
            </a:r>
          </a:p>
          <a:p>
            <a:pPr>
              <a:buNone/>
            </a:pPr>
            <a:r>
              <a:rPr lang="cs-CZ" dirty="0" smtClean="0"/>
              <a:t>Anotace:</a:t>
            </a:r>
          </a:p>
          <a:p>
            <a:pPr>
              <a:buNone/>
            </a:pPr>
            <a:r>
              <a:rPr lang="cs-CZ" dirty="0" smtClean="0"/>
              <a:t>Žáci si zopakují události roku 1948. Samostatně pracují s učebnicí, </a:t>
            </a:r>
            <a:r>
              <a:rPr lang="cs-CZ" dirty="0" err="1" smtClean="0"/>
              <a:t>Wikipedií</a:t>
            </a:r>
            <a:r>
              <a:rPr lang="cs-CZ" dirty="0" smtClean="0"/>
              <a:t>,…a vyhledávají správné odpovědi na otázky.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55</TotalTime>
  <Words>288</Words>
  <Application>Microsoft Office PowerPoint</Application>
  <PresentationFormat>Předvádění na obrazovce (4:3)</PresentationFormat>
  <Paragraphs>63</Paragraphs>
  <Slides>8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Slunovrat</vt:lpstr>
      <vt:lpstr>Snímek 1</vt:lpstr>
      <vt:lpstr>Komunistický převrat 1948, prohra československé demokracie, totalita</vt:lpstr>
      <vt:lpstr>Snímek 3</vt:lpstr>
      <vt:lpstr>Snímek 4</vt:lpstr>
      <vt:lpstr>Snímek 5</vt:lpstr>
      <vt:lpstr> </vt:lpstr>
      <vt:lpstr>Snímek 7</vt:lpstr>
      <vt:lpstr>Snímek 8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Milena</dc:creator>
  <cp:lastModifiedBy>Dum</cp:lastModifiedBy>
  <cp:revision>16</cp:revision>
  <cp:lastPrinted>2012-02-13T07:39:46Z</cp:lastPrinted>
  <dcterms:created xsi:type="dcterms:W3CDTF">2011-11-01T09:56:47Z</dcterms:created>
  <dcterms:modified xsi:type="dcterms:W3CDTF">2012-03-25T18:18:06Z</dcterms:modified>
</cp:coreProperties>
</file>