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8" r:id="rId22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014DFBC3-17E4-4651-9978-4976F4B424C6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2BE24854-178E-444F-BCD8-0374819B8E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823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498776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VY_JAROSLAVA_TOMANOVA_PRAKTICKE_VYUZITI_DIGITALNI_FOTOGRAFIE_PRIPRAVA_FOTOAPARATU_PROGRAMY_02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Fotografování v exteriéru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Praktické využití digitální fotografie v různých oblastech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Příprava fotoaparátu, programy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1.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obsluhou fotoaparátu a s programy. Vyučující může využít text a snímky dle aktuální potřeby. Prezentace bude uložena také ve formátu PDF a případně  poskytnuta žákům  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2064"/>
            <a:ext cx="8186766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Příprava fotoaparátu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783560"/>
            <a:ext cx="8072494" cy="457200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vložíme zformátovanou paměťovou kartu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nabitý akumulátor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vhodný program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2064"/>
            <a:ext cx="8186766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Programy 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714356"/>
            <a:ext cx="8115328" cy="57864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 – automatický program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S – program s předností času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A – program s předností clony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M – manuální program</a:t>
            </a:r>
          </a:p>
          <a:p>
            <a:pPr>
              <a:buFont typeface="Wingdings" pitchFamily="2" charset="2"/>
              <a:buChar char="ü"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zvolíme program podle druhu fotografie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12064"/>
            <a:ext cx="825820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 – automatický program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43890" cy="521497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fotoaparát  podle množství světla sám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určí průměrný čas a příslušnou clonu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při dobrém počasí například 1/250 s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a clonu 10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vznikne běžný amatérský snímek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SC_0252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2000" y="729000"/>
            <a:ext cx="8280000" cy="554494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12064"/>
            <a:ext cx="8786874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Franklin Gothic Demi Cond" pitchFamily="34" charset="0"/>
              </a:rPr>
              <a:t>S – program s předností času, běžný snímek</a:t>
            </a:r>
            <a:r>
              <a:rPr lang="cs-CZ" sz="3200" dirty="0" smtClean="0">
                <a:latin typeface="Franklin Gothic Demi Cond" pitchFamily="34" charset="0"/>
              </a:rPr>
              <a:t/>
            </a:r>
            <a:br>
              <a:rPr lang="cs-CZ" sz="3200" dirty="0" smtClean="0">
                <a:latin typeface="Franklin Gothic Demi Cond" pitchFamily="34" charset="0"/>
              </a:rPr>
            </a:br>
            <a:endParaRPr lang="cs-CZ" sz="32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186766" cy="492922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podle pohybu fotografované scény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nebo podle toho, jaký čas ještě udržíme nastavíme čas například 1/160 s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fotoaparát  si clonu nastaví sám, podle množství světla například 13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vznikne nám snímek, kde máme dopředu jistotu, že bude ostrý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roslava Tomanová\Desktop\Moodle, Sablony\Sablony fotky\1 Fotografie exteriéru\Sekery zima\DSC_0497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72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12064"/>
            <a:ext cx="878687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S  - rychlý pohyb, zachycen ostře</a:t>
            </a:r>
            <a:br>
              <a:rPr lang="cs-CZ" sz="4800" dirty="0" smtClean="0">
                <a:latin typeface="Franklin Gothic Demi Cond" pitchFamily="34" charset="0"/>
              </a:rPr>
            </a:b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186766" cy="492922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při velmi rychlém pohybu nastavíme velmi krátký čas například 1/2000 s 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fotoaparát  si clonu nastaví sám, podle množství světla například 5,3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Pokud po expozici zjistíme, že je snímek tmavý, nastavíme si plusovou korekci například + 0,3 nebo + 0,7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roslava Tomanová\Desktop\Moodle, Sablony\Sablony fotky\1 Fotografie exteriéru\Spindl\DSC_0222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729000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12064"/>
            <a:ext cx="878687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S  - rychlý pohyb, zachycen neostře</a:t>
            </a:r>
            <a:br>
              <a:rPr lang="cs-CZ" sz="4800" dirty="0" smtClean="0">
                <a:latin typeface="Franklin Gothic Demi Cond" pitchFamily="34" charset="0"/>
              </a:rPr>
            </a:b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186766" cy="54292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při velmi rychlém pohybu nastavíme naopak dlouhý čas, například 8 s 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fotoaparát  si clonu nastaví sám, podle množství světla například 22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pokud po expozici zjistíme, že je snímek příliš světlý, nastavíme si </a:t>
            </a:r>
            <a:r>
              <a:rPr lang="cs-CZ" sz="3600" dirty="0" err="1" smtClean="0">
                <a:latin typeface="Franklin Gothic Demi Cond" pitchFamily="34" charset="0"/>
              </a:rPr>
              <a:t>mínusovou</a:t>
            </a:r>
            <a:r>
              <a:rPr lang="cs-CZ" sz="3600" dirty="0" smtClean="0">
                <a:latin typeface="Franklin Gothic Demi Cond" pitchFamily="34" charset="0"/>
              </a:rPr>
              <a:t> korekci například - 0,7, popřípadě vyšší nebo použijeme šedý filtr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roslava Tomanová\Desktop\Moodle, Sablony\Sablony fotky\1 Fotografie exteriéru\Cerny potok\PICT00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729000"/>
            <a:ext cx="8280000" cy="550531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12064"/>
            <a:ext cx="825820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A – program s předností clony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571480"/>
            <a:ext cx="8186766" cy="600079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používá se, kdy chceme mít obraz hodně ostrý, například u fotografií krajiny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si clonu 22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čas si určí fotoaparát sám, je však možné,  že bude při menším množství světla dlouhý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a již se ho nepodaří udržet a obraz může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být neostrý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od času 1/60 s používáme raději stativ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aroslava Tomanová\Desktop\2011-2013\Leto 2012 Mar. Lazne\Kladska leto 2012\DSC_01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72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12064"/>
            <a:ext cx="825820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A – obraz pouze částečně ostrý 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186766" cy="54292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si clonu co nejmenší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například  3, 5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čas si určí fotoaparát sám, bude hodně krátký, tak nebudeme mít obavy, že by byl obraz neostrý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abychom zaostřili přesně na určité místo,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vypneme </a:t>
            </a:r>
            <a:r>
              <a:rPr lang="cs-CZ" sz="3600" dirty="0" err="1" smtClean="0">
                <a:latin typeface="Franklin Gothic Demi Cond" pitchFamily="34" charset="0"/>
              </a:rPr>
              <a:t>autofokus</a:t>
            </a:r>
            <a:r>
              <a:rPr lang="cs-CZ" sz="3600" dirty="0" smtClean="0">
                <a:latin typeface="Franklin Gothic Demi Cond" pitchFamily="34" charset="0"/>
              </a:rPr>
              <a:t> a ostříme manuálně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Kveten, cerven 2011\Padaky Studenec 2011\DSC_07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72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40" y="512064"/>
            <a:ext cx="8744040" cy="914400"/>
          </a:xfrm>
        </p:spPr>
        <p:txBody>
          <a:bodyPr/>
          <a:lstStyle/>
          <a:p>
            <a:pPr algn="ctr"/>
            <a:r>
              <a:rPr lang="cs-CZ" dirty="0" smtClean="0">
                <a:latin typeface="Franklin Gothic Demi Cond" pitchFamily="34" charset="0"/>
              </a:rPr>
              <a:t>A – obraz částečně neostrý, zaostřený v popředí</a:t>
            </a:r>
            <a:endParaRPr lang="cs-CZ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186766" cy="535785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si clonu co nejmenší  3, 5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čas si určí fotoaparát sám, bude hodně krátký, bez obav fotografujeme z ruky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vypneme </a:t>
            </a:r>
            <a:r>
              <a:rPr lang="cs-CZ" sz="3600" dirty="0" err="1" smtClean="0">
                <a:latin typeface="Franklin Gothic Demi Cond" pitchFamily="34" charset="0"/>
              </a:rPr>
              <a:t>autofokus</a:t>
            </a:r>
            <a:r>
              <a:rPr lang="cs-CZ" sz="3600" dirty="0" smtClean="0">
                <a:latin typeface="Franklin Gothic Demi Cond" pitchFamily="34" charset="0"/>
              </a:rPr>
              <a:t> a zostříme manuálně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na část obrazu, kterou chceme mít ostrou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v hledáčku pak sledujeme, zda je pozadí přiměřeně vhodně umístěno v průhledu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roslava Tomanová\Desktop\2011-2013\MINILAB Hucak\DSC_00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12064"/>
            <a:ext cx="8572560" cy="914400"/>
          </a:xfrm>
        </p:spPr>
        <p:txBody>
          <a:bodyPr/>
          <a:lstStyle/>
          <a:p>
            <a:pPr algn="ctr"/>
            <a:r>
              <a:rPr lang="cs-CZ" dirty="0" smtClean="0">
                <a:latin typeface="Franklin Gothic Demi Cond" pitchFamily="34" charset="0"/>
              </a:rPr>
              <a:t>A – obraz částečně neostrý, zaostřený v pozadí</a:t>
            </a:r>
            <a:endParaRPr lang="cs-CZ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186766" cy="535785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si clonu co nejmenší  3, 5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čas si určí fotoaparát sám, bude hodně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krátký, opět bez obav fotografujeme z ruky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vypneme </a:t>
            </a:r>
            <a:r>
              <a:rPr lang="cs-CZ" sz="3600" dirty="0" err="1" smtClean="0">
                <a:latin typeface="Franklin Gothic Demi Cond" pitchFamily="34" charset="0"/>
              </a:rPr>
              <a:t>autofokus</a:t>
            </a:r>
            <a:r>
              <a:rPr lang="cs-CZ" sz="3600" dirty="0" smtClean="0">
                <a:latin typeface="Franklin Gothic Demi Cond" pitchFamily="34" charset="0"/>
              </a:rPr>
              <a:t> a zostříme manuálně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na pozadí, které chceme mít ostré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v hledáčku pak sledujeme, zda je popředí 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v záběru v souladu s ostrým pozadím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roslava Tomanová\Desktop\2011-2013\MINILAB Hucak\DSC_0111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2064"/>
            <a:ext cx="8186766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M – manuální program 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85860"/>
            <a:ext cx="8572560" cy="52864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při fotografování v exteriéru se většinou nepoužívá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používá se hlavně při fotografování v ateliéru, při použití zábleskových </a:t>
            </a:r>
            <a:r>
              <a:rPr lang="cs-CZ" sz="3600" dirty="0" err="1" smtClean="0">
                <a:latin typeface="Franklin Gothic Demi Cond" pitchFamily="34" charset="0"/>
              </a:rPr>
              <a:t>reflektrorů</a:t>
            </a:r>
            <a:endParaRPr lang="cs-CZ" sz="3600" dirty="0" smtClean="0">
              <a:latin typeface="Franklin Gothic Demi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si čas 1/125 s, clonu odhadem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a kontrolujeme na LCD panelu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7050" y="751344"/>
            <a:ext cx="795655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 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54</TotalTime>
  <Words>543</Words>
  <Application>Microsoft Office PowerPoint</Application>
  <PresentationFormat>Předvádění na obrazovce (4:3)</PresentationFormat>
  <Paragraphs>124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Metro</vt:lpstr>
      <vt:lpstr>Prezentace aplikace PowerPoint</vt:lpstr>
      <vt:lpstr>Příprava fotoaparátu</vt:lpstr>
      <vt:lpstr>Programy </vt:lpstr>
      <vt:lpstr>P – automatický program</vt:lpstr>
      <vt:lpstr>Prezentace aplikace PowerPoint</vt:lpstr>
      <vt:lpstr>S – program s předností času, běžný snímek </vt:lpstr>
      <vt:lpstr>Prezentace aplikace PowerPoint</vt:lpstr>
      <vt:lpstr>S  - rychlý pohyb, zachycen ostře </vt:lpstr>
      <vt:lpstr>Prezentace aplikace PowerPoint</vt:lpstr>
      <vt:lpstr>S  - rychlý pohyb, zachycen neostře </vt:lpstr>
      <vt:lpstr>Prezentace aplikace PowerPoint</vt:lpstr>
      <vt:lpstr>A – program s předností clony</vt:lpstr>
      <vt:lpstr>Prezentace aplikace PowerPoint</vt:lpstr>
      <vt:lpstr>A – obraz pouze částečně ostrý </vt:lpstr>
      <vt:lpstr>Prezentace aplikace PowerPoint</vt:lpstr>
      <vt:lpstr>A – obraz částečně neostrý, zaostřený v popředí</vt:lpstr>
      <vt:lpstr>Prezentace aplikace PowerPoint</vt:lpstr>
      <vt:lpstr>A – obraz částečně neostrý, zaostřený v pozadí</vt:lpstr>
      <vt:lpstr>Prezentace aplikace PowerPoint</vt:lpstr>
      <vt:lpstr>M – manuální program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Tomanová</dc:creator>
  <cp:lastModifiedBy>Tony</cp:lastModifiedBy>
  <cp:revision>11</cp:revision>
  <dcterms:created xsi:type="dcterms:W3CDTF">2013-07-01T10:17:18Z</dcterms:created>
  <dcterms:modified xsi:type="dcterms:W3CDTF">2014-01-02T18:42:45Z</dcterms:modified>
</cp:coreProperties>
</file>