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  <p:sldId id="278" r:id="rId25"/>
    <p:sldId id="281" r:id="rId26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46" autoAdjust="0"/>
    <p:restoredTop sz="86441" autoAdjust="0"/>
  </p:normalViewPr>
  <p:slideViewPr>
    <p:cSldViewPr>
      <p:cViewPr>
        <p:scale>
          <a:sx n="87" d="100"/>
          <a:sy n="87" d="100"/>
        </p:scale>
        <p:origin x="-102" y="3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966524"/>
              </p:ext>
            </p:extLst>
          </p:nvPr>
        </p:nvGraphicFramePr>
        <p:xfrm>
          <a:off x="1175792" y="1397000"/>
          <a:ext cx="6792416" cy="3582237"/>
        </p:xfrm>
        <a:graphic>
          <a:graphicData uri="http://schemas.openxmlformats.org/drawingml/2006/table">
            <a:tbl>
              <a:tblPr firstRow="1">
                <a:effectLst/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VY_JAROSLAVA_TOMANOVA_PRAKTICKE_VYUZITI_DIGITALNI_FOTOGRAFIE_ZAPLAVY_A_POVODNE_18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Fotografování v exteriéru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Praktické využití digitální fotografie v různých oblastech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Záplavy a povodně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Jaroslava Tomanová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1.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7. 2013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3457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Prezentace je vytvořená v programu MS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 a seznamuje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žáky s fotografováním  záplav a povodní při velmi špatném i normálním počasí. Vyučující může využít text </a:t>
                      </a:r>
                      <a:b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a snímky dle aktuální potřeby. Prezentace bude uložena také ve formátu PDF a případně  poskytnuta žákům  k jejich dalšímu mimoškolnímu vzdělávání. </a:t>
                      </a:r>
                      <a:endParaRPr lang="cs-CZ" sz="1000" i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0700" y="5607050"/>
            <a:ext cx="32623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5900" y="406400"/>
            <a:ext cx="8570942" cy="123665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Fotografování povodní za velmi nepříznivých podmínek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8150" y="2540000"/>
            <a:ext cx="8062940" cy="353220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 </a:t>
            </a:r>
            <a:r>
              <a:rPr lang="cs-CZ" sz="3600" dirty="0" smtClean="0">
                <a:latin typeface="Franklin Gothic Demi Cond" pitchFamily="34" charset="0"/>
              </a:rPr>
              <a:t>natavíme přednost času, program S,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řídí se podle světelných podmínek </a:t>
            </a:r>
            <a:br>
              <a:rPr lang="cs-CZ" sz="3600" dirty="0" smtClean="0">
                <a:latin typeface="Franklin Gothic Demi Cond" pitchFamily="34" charset="0"/>
              </a:rPr>
            </a:br>
            <a:r>
              <a:rPr lang="cs-CZ" sz="3600" dirty="0" smtClean="0">
                <a:latin typeface="Franklin Gothic Demi Cond" pitchFamily="34" charset="0"/>
              </a:rPr>
              <a:t>  a pohybu na scéně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například 1/320 s nebo 1/500 s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429684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Další nastavení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828800"/>
            <a:ext cx="7929618" cy="555625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4200" dirty="0" smtClean="0"/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při velmi nepříznivých podmínkách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 nastavíme ještě plusovou korekci,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 například +1</a:t>
            </a:r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 dále nastavme vyšší citlivost 400 </a:t>
            </a:r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 zhotovíme záběr a exponujeme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endParaRPr lang="cs-CZ" sz="4600" dirty="0" smtClean="0">
              <a:latin typeface="Franklin Gothic Demi Cond" pitchFamily="34" charset="0"/>
            </a:endParaRP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Zaplavy\Knezicky pole\upr\DSC_0037.jpg"/>
          <p:cNvPicPr>
            <a:picLocks noChangeAspect="1" noChangeArrowheads="1"/>
          </p:cNvPicPr>
          <p:nvPr/>
        </p:nvPicPr>
        <p:blipFill>
          <a:blip r:embed="rId2" cstate="print">
            <a:lum bright="-9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Zaplavy\Knezicky pole\upr\DSC_0050.jpg"/>
          <p:cNvPicPr>
            <a:picLocks noChangeAspect="1" noChangeArrowheads="1"/>
          </p:cNvPicPr>
          <p:nvPr/>
        </p:nvPicPr>
        <p:blipFill>
          <a:blip r:embed="rId2" cstate="print">
            <a:lum bright="-18000"/>
          </a:blip>
          <a:srcRect/>
          <a:stretch>
            <a:fillRect/>
          </a:stretch>
        </p:blipFill>
        <p:spPr bwMode="auto">
          <a:xfrm>
            <a:off x="432000" y="656191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I:\Zaplavy\Knezicky pole\upr\DSC_0072.jpg"/>
          <p:cNvPicPr>
            <a:picLocks noChangeAspect="1" noChangeArrowheads="1"/>
          </p:cNvPicPr>
          <p:nvPr/>
        </p:nvPicPr>
        <p:blipFill>
          <a:blip r:embed="rId2" cstate="print">
            <a:lum bright="-16000" contrast="-5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:\Zaplavy\Miletin\upr\DSC_0190.jpg"/>
          <p:cNvPicPr>
            <a:picLocks noChangeAspect="1" noChangeArrowheads="1"/>
          </p:cNvPicPr>
          <p:nvPr/>
        </p:nvPicPr>
        <p:blipFill>
          <a:blip r:embed="rId2" cstate="print">
            <a:lum bright="-23000" contrast="-7000"/>
          </a:blip>
          <a:srcRect/>
          <a:stretch>
            <a:fillRect/>
          </a:stretch>
        </p:blipFill>
        <p:spPr bwMode="auto">
          <a:xfrm>
            <a:off x="432000" y="657306"/>
            <a:ext cx="8280000" cy="55433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:\Zaplavy\Miletin\upr\DSC_0197.jpg"/>
          <p:cNvPicPr>
            <a:picLocks noChangeAspect="1" noChangeArrowheads="1"/>
          </p:cNvPicPr>
          <p:nvPr/>
        </p:nvPicPr>
        <p:blipFill>
          <a:blip r:embed="rId2" cstate="print">
            <a:lum bright="-21000" contrast="-7000"/>
          </a:blip>
          <a:srcRect/>
          <a:stretch>
            <a:fillRect/>
          </a:stretch>
        </p:blipFill>
        <p:spPr bwMode="auto">
          <a:xfrm>
            <a:off x="2523356" y="369000"/>
            <a:ext cx="4097288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:\Zaplavy\Miletin\upr\DSC_0213.jpg"/>
          <p:cNvPicPr>
            <a:picLocks noChangeAspect="1" noChangeArrowheads="1"/>
          </p:cNvPicPr>
          <p:nvPr/>
        </p:nvPicPr>
        <p:blipFill>
          <a:blip r:embed="rId2" cstate="print">
            <a:lum bright="-7000" contrast="1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:\Zaplavy\Podoliby\upr\DSC_0322.jpg"/>
          <p:cNvPicPr>
            <a:picLocks noChangeAspect="1" noChangeArrowheads="1"/>
          </p:cNvPicPr>
          <p:nvPr/>
        </p:nvPicPr>
        <p:blipFill>
          <a:blip r:embed="rId2" cstate="print">
            <a:lum bright="-20000" contrast="-5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:\Zaplavy\Podoliby\upr\DSC_0286.jpg"/>
          <p:cNvPicPr>
            <a:picLocks noChangeAspect="1" noChangeArrowheads="1"/>
          </p:cNvPicPr>
          <p:nvPr/>
        </p:nvPicPr>
        <p:blipFill>
          <a:blip r:embed="rId2" cstate="print">
            <a:lum bright="-17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:\Zaplavy\Podoliby\upr\DSC_0254.jpg"/>
          <p:cNvPicPr>
            <a:picLocks noChangeAspect="1" noChangeArrowheads="1"/>
          </p:cNvPicPr>
          <p:nvPr/>
        </p:nvPicPr>
        <p:blipFill>
          <a:blip r:embed="rId2" cstate="print">
            <a:lum bright="-18000" contrast="-8000"/>
          </a:blip>
          <a:srcRect/>
          <a:stretch>
            <a:fillRect/>
          </a:stretch>
        </p:blipFill>
        <p:spPr bwMode="auto">
          <a:xfrm>
            <a:off x="432000" y="656192"/>
            <a:ext cx="8280000" cy="55456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Zaplavy\Knezicky pole\upr\DSC_0042.jpg"/>
          <p:cNvPicPr>
            <a:picLocks noChangeAspect="1" noChangeArrowheads="1"/>
          </p:cNvPicPr>
          <p:nvPr/>
        </p:nvPicPr>
        <p:blipFill>
          <a:blip r:embed="rId2" cstate="print">
            <a:lum bright="-3000" contrast="3000"/>
          </a:blip>
          <a:srcRect/>
          <a:stretch>
            <a:fillRect/>
          </a:stretch>
        </p:blipFill>
        <p:spPr bwMode="auto">
          <a:xfrm>
            <a:off x="432000" y="656192"/>
            <a:ext cx="8280000" cy="55456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Zaplavy\Obora\Upr\DSC_0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06400"/>
            <a:ext cx="8429684" cy="151130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Fotografování povodní </a:t>
            </a:r>
            <a:br>
              <a:rPr lang="cs-CZ" sz="4800" dirty="0" smtClean="0">
                <a:latin typeface="Franklin Gothic Demi Cond" pitchFamily="34" charset="0"/>
              </a:rPr>
            </a:br>
            <a:r>
              <a:rPr lang="cs-CZ" sz="4800" dirty="0" smtClean="0">
                <a:latin typeface="Franklin Gothic Demi Cond" pitchFamily="34" charset="0"/>
              </a:rPr>
              <a:t>za příznivých podmínek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7050" y="2184400"/>
            <a:ext cx="7974040" cy="5156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 </a:t>
            </a:r>
            <a:r>
              <a:rPr lang="cs-CZ" sz="3600" dirty="0" smtClean="0">
                <a:latin typeface="Franklin Gothic Demi Cond" pitchFamily="34" charset="0"/>
              </a:rPr>
              <a:t>natavíme přednost času, program S,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řídí se podle světelných podmínek </a:t>
            </a:r>
            <a:br>
              <a:rPr lang="cs-CZ" sz="3600" dirty="0" smtClean="0">
                <a:latin typeface="Franklin Gothic Demi Cond" pitchFamily="34" charset="0"/>
              </a:rPr>
            </a:br>
            <a:r>
              <a:rPr lang="cs-CZ" sz="3600" dirty="0" smtClean="0">
                <a:latin typeface="Franklin Gothic Demi Cond" pitchFamily="34" charset="0"/>
              </a:rPr>
              <a:t>  a pohybu na scéně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například 1/320 s nebo 1/500 s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při nastavování času je důležité 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počítat s případnými pohybujícími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předměty v záběru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endParaRPr lang="cs-CZ" sz="3600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Zaplavy\Chlumec\upr\DSC_0582.jpg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Zaplavy\Chlumec\upr\DSC_0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56191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Zaplavy\Chlumec\upr\DSC_0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57306"/>
            <a:ext cx="8280000" cy="55433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Zaplavy\Chlumec\upr\DSC_0638.jpg"/>
          <p:cNvPicPr>
            <a:picLocks noChangeAspect="1" noChangeArrowheads="1"/>
          </p:cNvPicPr>
          <p:nvPr/>
        </p:nvPicPr>
        <p:blipFill>
          <a:blip r:embed="rId2" cstate="print">
            <a:lum bright="-7000"/>
          </a:blip>
          <a:srcRect/>
          <a:stretch>
            <a:fillRect/>
          </a:stretch>
        </p:blipFill>
        <p:spPr bwMode="auto">
          <a:xfrm>
            <a:off x="432000" y="656191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Zaplavy\Chlumec\upr\DSC_06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Zaplavy\Chlumec\upr\DSC_0747.jpg"/>
          <p:cNvPicPr>
            <a:picLocks noChangeAspect="1" noChangeArrowheads="1"/>
          </p:cNvPicPr>
          <p:nvPr/>
        </p:nvPicPr>
        <p:blipFill>
          <a:blip r:embed="rId2" cstate="print">
            <a:lum bright="-8000"/>
          </a:blip>
          <a:srcRect/>
          <a:stretch>
            <a:fillRect/>
          </a:stretch>
        </p:blipFill>
        <p:spPr bwMode="auto">
          <a:xfrm>
            <a:off x="432000" y="656191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Zaplavy\Chlumec\upr\DSC_0752.jpg"/>
          <p:cNvPicPr>
            <a:picLocks noChangeAspect="1" noChangeArrowheads="1"/>
          </p:cNvPicPr>
          <p:nvPr/>
        </p:nvPicPr>
        <p:blipFill>
          <a:blip r:embed="rId2" cstate="print">
            <a:lum bright="-7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Zaplavy\Chlumec\upr\DSC_07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Zaplavy\Chlumec\upr\DSC_0764.jpg"/>
          <p:cNvPicPr>
            <a:picLocks noChangeAspect="1" noChangeArrowheads="1"/>
          </p:cNvPicPr>
          <p:nvPr/>
        </p:nvPicPr>
        <p:blipFill>
          <a:blip r:embed="rId2" cstate="print">
            <a:lum bright="-4000"/>
          </a:blip>
          <a:srcRect/>
          <a:stretch>
            <a:fillRect/>
          </a:stretch>
        </p:blipFill>
        <p:spPr bwMode="auto">
          <a:xfrm>
            <a:off x="432000" y="657305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0350" y="1250950"/>
            <a:ext cx="8401050" cy="5211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zdroje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 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obrázky</a:t>
            </a: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Pokud není uvedeno jinak, použitý materiál je z vlastních zdrojů autora</a:t>
            </a:r>
          </a:p>
          <a:p>
            <a:pPr marL="411163" algn="ctr">
              <a:buFont typeface="Wingdings" pitchFamily="2" charset="2"/>
              <a:buNone/>
            </a:pPr>
            <a:r>
              <a:rPr lang="cs-CZ" dirty="0" smtClean="0">
                <a:latin typeface="Franklin Gothic Demi Cond" pitchFamily="34" charset="0"/>
              </a:rPr>
              <a:t> </a:t>
            </a:r>
            <a:endParaRPr lang="cs-CZ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51</TotalTime>
  <Words>169</Words>
  <Application>Microsoft Office PowerPoint</Application>
  <PresentationFormat>Předvádění na obrazovce (4:3)</PresentationFormat>
  <Paragraphs>66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Metro</vt:lpstr>
      <vt:lpstr>Prezentace aplikace PowerPoint</vt:lpstr>
      <vt:lpstr>Fotografování povodní za velmi nepříznivých podmínek</vt:lpstr>
      <vt:lpstr>Další nastavení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Fotografování povodní  za příznivých podmínek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Jaroslava Tomanová</dc:creator>
  <cp:lastModifiedBy>Tony</cp:lastModifiedBy>
  <cp:revision>11</cp:revision>
  <dcterms:created xsi:type="dcterms:W3CDTF">2013-07-01T10:17:18Z</dcterms:created>
  <dcterms:modified xsi:type="dcterms:W3CDTF">2014-01-02T18:45:46Z</dcterms:modified>
</cp:coreProperties>
</file>