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1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72" r:id="rId16"/>
    <p:sldId id="266" r:id="rId17"/>
    <p:sldId id="269" r:id="rId18"/>
    <p:sldId id="284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70" d="100"/>
          <a:sy n="70" d="100"/>
        </p:scale>
        <p:origin x="139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261109"/>
              </p:ext>
            </p:extLst>
          </p:nvPr>
        </p:nvGraphicFramePr>
        <p:xfrm>
          <a:off x="1043608" y="1124744"/>
          <a:ext cx="6792416" cy="331236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VY_32_INOVACE_KRISTINA_EPPICHOVA_LITERATURA_STAROVEKU_ANTICKA_MYTOLOGIE_11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Antická kultura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10. 11.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Prezentaci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vytvořené v programu MS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PowerPoint předchází práce žáků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ve dvojicích – mají za úkol přiřadit k funkci bohů jejich jméno řecké a římské (poslední snímek – vytisknout a rozstříhat na jednotlivé lístky). Společná kontrola pak probíhá za pomoci obrázků v prezentaci.</a:t>
                      </a:r>
                      <a:endParaRPr lang="cs-CZ" sz="1000" i="1" baseline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400" dirty="0" smtClean="0"/>
              <a:t>Antická mytologie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Vládce bohů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Zeus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803" y="2911475"/>
            <a:ext cx="1756632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Jupiter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722803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32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bohyně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Héra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567" y="2911475"/>
            <a:ext cx="1721104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Juno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740567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976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Bůh podsvětí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>
                <a:effectLst/>
              </a:rPr>
              <a:t>Hádés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661" y="2911475"/>
            <a:ext cx="1600915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effectLst/>
              </a:rPr>
              <a:t>Plútó</a:t>
            </a:r>
            <a:endParaRPr lang="cs-CZ" sz="3200" dirty="0">
              <a:effectLst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15427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5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Bůh moří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Poseidon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544" y="2911475"/>
            <a:ext cx="1495149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Neptun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853544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43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Bůh války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Á</a:t>
            </a:r>
            <a:r>
              <a:rPr lang="cs-CZ" sz="3200" dirty="0" smtClean="0"/>
              <a:t>res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Mars</a:t>
            </a:r>
            <a:endParaRPr lang="cs-CZ" sz="32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896235"/>
            <a:ext cx="1800200" cy="288032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53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Bůh ohně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Héfaistos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Vulkanus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14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Bohyně krásy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Afrodíté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245" y="2911475"/>
            <a:ext cx="1651748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Venuše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775245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95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Bůh slunce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Apollón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3621" y="2911475"/>
            <a:ext cx="1954996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Apollo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23621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37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Bohyně lovu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Artemis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416" y="2911475"/>
            <a:ext cx="2025406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Diana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88416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18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Bůh vína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Dionýsos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842" y="2911475"/>
            <a:ext cx="2572554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Bacchus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14842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107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Bohyně moudrosti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Athéna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1634" y="2911475"/>
            <a:ext cx="2398969" cy="287972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Minerva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01634" y="5791200"/>
            <a:ext cx="905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19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Bůh lásky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Erós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390" y="2912232"/>
            <a:ext cx="2922225" cy="287896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Amor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40390" y="5791200"/>
            <a:ext cx="905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87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Mytologické příběhy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Znáte některé       z nich?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effectLst/>
              </a:rPr>
              <a:t>Odysseova cesta</a:t>
            </a:r>
          </a:p>
          <a:p>
            <a:r>
              <a:rPr lang="cs-CZ" sz="2800" dirty="0" smtClean="0">
                <a:effectLst/>
              </a:rPr>
              <a:t>Zlaté rouno</a:t>
            </a:r>
          </a:p>
          <a:p>
            <a:r>
              <a:rPr lang="cs-CZ" sz="2800" dirty="0" smtClean="0">
                <a:effectLst/>
              </a:rPr>
              <a:t>Minotaurus</a:t>
            </a:r>
          </a:p>
          <a:p>
            <a:r>
              <a:rPr lang="cs-CZ" sz="2800" dirty="0" smtClean="0">
                <a:effectLst/>
              </a:rPr>
              <a:t>Herkules</a:t>
            </a:r>
            <a:endParaRPr lang="cs-CZ" sz="2400" dirty="0">
              <a:effectLst/>
            </a:endParaRPr>
          </a:p>
          <a:p>
            <a:r>
              <a:rPr lang="cs-CZ" sz="2800" dirty="0">
                <a:effectLst/>
              </a:rPr>
              <a:t>Perseus</a:t>
            </a:r>
            <a:endParaRPr lang="cs-CZ" sz="2400" dirty="0">
              <a:effectLst/>
            </a:endParaRPr>
          </a:p>
          <a:p>
            <a:r>
              <a:rPr lang="cs-CZ" sz="2800" dirty="0" err="1">
                <a:effectLst/>
              </a:rPr>
              <a:t>Daidalos</a:t>
            </a:r>
            <a:r>
              <a:rPr lang="cs-CZ" sz="2800" dirty="0">
                <a:effectLst/>
              </a:rPr>
              <a:t> a Ikaros</a:t>
            </a:r>
            <a:endParaRPr lang="cs-CZ" sz="24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531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</a:t>
            </a:r>
            <a:r>
              <a:rPr lang="cs-CZ"/>
              <a:t>materiál </a:t>
            </a:r>
            <a:r>
              <a:rPr lang="cs-CZ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br. 1: </a:t>
            </a:r>
            <a:r>
              <a:rPr lang="en-US" dirty="0" smtClean="0"/>
              <a:t>AUTOR </a:t>
            </a:r>
            <a:r>
              <a:rPr lang="en-US" dirty="0"/>
              <a:t>NEUVEDEN. </a:t>
            </a:r>
            <a:r>
              <a:rPr lang="en-US" i="1" dirty="0"/>
              <a:t>commons.wikimedia.org</a:t>
            </a:r>
            <a:r>
              <a:rPr lang="en-US" dirty="0"/>
              <a:t> [online]. [cit. 10.11.2013].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</a:t>
            </a:r>
            <a:r>
              <a:rPr lang="en-US" dirty="0" smtClean="0"/>
              <a:t>commons.wikimedia.org/wiki/File:Zeus.png?uselang=cs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2: NGUYEN</a:t>
            </a:r>
            <a:r>
              <a:rPr lang="cs-CZ" dirty="0"/>
              <a:t>, Marie-Lan. </a:t>
            </a:r>
            <a:r>
              <a:rPr lang="cs-CZ" i="1" dirty="0"/>
              <a:t>commons.wikimedia.org</a:t>
            </a:r>
            <a:r>
              <a:rPr lang="cs-CZ" dirty="0"/>
              <a:t> [online]. [cit. 10.11.2013]. Dostupný na WWW: http://commons.wikimedia.org/wiki/File:Hera_Campana_Louvre_Ma2283.jpg?uselang=cs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3: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</a:t>
            </a:r>
            <a:r>
              <a:rPr lang="en-US" dirty="0" smtClean="0"/>
              <a:t>commons.wikimedia.org/wiki/File:Hades.png?uselang=cs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4: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http://commons.wikimedia.org/wiki/File:Poseidon_MKL1888.png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5: </a:t>
            </a:r>
            <a:r>
              <a:rPr lang="cs-CZ" dirty="0"/>
              <a:t>NGUYEN, Marie-Lan.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10.11.2013</a:t>
            </a:r>
            <a:r>
              <a:rPr lang="cs-CZ" dirty="0"/>
              <a:t>]. Dostupný na WWW: http://commons.wikimedia.org/wiki/File:Ares_Ludovisi_Altemps_Inv8602_n2.jpg?uselang=cs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obrázky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br. 6: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/>
              <a:t>0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http://commons.wikimedia.org/wiki/File:Knidiska_Afrodite,_Nordisk_familjebok.png?uselang=cs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7: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http://commons.wikimedia.org/wiki/File:Apollon.png?uselang=cs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8: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http://commons.wikimedia.org/wiki/File:Artemis.png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9: </a:t>
            </a:r>
            <a:r>
              <a:rPr lang="en-US" dirty="0"/>
              <a:t>KABEL, Matthias.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http://commons.wikimedia.org/wiki/File:Exekias_Dionysos_Staatliche_Antikensammlungen_2044.jpg?uselang=cs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10: </a:t>
            </a:r>
            <a:r>
              <a:rPr lang="cs-CZ" dirty="0"/>
              <a:t>NGUYEN, Marie-Lan. </a:t>
            </a:r>
            <a:r>
              <a:rPr lang="cs-CZ" i="1" dirty="0"/>
              <a:t>commons.wikimedia.org</a:t>
            </a:r>
            <a:r>
              <a:rPr lang="cs-CZ" dirty="0"/>
              <a:t> [online]. [cit. 12.10.2013]. Dostupný na WWW: http://cs.wikipedia.org/wiki/Soubor:Athena_ciste.jpg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11: NGUYEN, Marie-Lan.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10.11.2013</a:t>
            </a:r>
            <a:r>
              <a:rPr lang="cs-CZ" dirty="0"/>
              <a:t>]. Dostupný na WWW: http://commons.wikimedia.org/wiki/File:EROS_Louvre.jpg?uselang=cs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103908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7255248"/>
              </p:ext>
            </p:extLst>
          </p:nvPr>
        </p:nvGraphicFramePr>
        <p:xfrm>
          <a:off x="1283811" y="2160270"/>
          <a:ext cx="6568440" cy="3566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89480"/>
                <a:gridCol w="2189480"/>
                <a:gridCol w="2189480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Řecko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Řím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vládce bohů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Zeus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Jupiter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nejvyšší bohyně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Héra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Juno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bůh podsvětí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Hádés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Plútó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bůh moří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Poseidón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Neptun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bůh války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Áres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Mars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bůh ohně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>
                          <a:effectLst/>
                        </a:rPr>
                        <a:t>Héfaistos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Vulkanus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bohyně krásy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Afrodíté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Venuše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bůh slunce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Apollón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Apollo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bohyně lovu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Artemis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Diana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bůh vína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Dionýsos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Bacchus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bohyně moudrosti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Athéna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Minerva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bůh lásky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Erós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Amor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tx1">
                        <a:lumMod val="6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470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1990</TotalTime>
  <Words>589</Words>
  <Application>Microsoft Office PowerPoint</Application>
  <PresentationFormat>Předvádění na obrazovce (4:3)</PresentationFormat>
  <Paragraphs>136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5" baseType="lpstr">
      <vt:lpstr>Arial</vt:lpstr>
      <vt:lpstr>Bookman Old Style</vt:lpstr>
      <vt:lpstr>Calibri</vt:lpstr>
      <vt:lpstr>Rockwell</vt:lpstr>
      <vt:lpstr>Times New Roman</vt:lpstr>
      <vt:lpstr>Damask</vt:lpstr>
      <vt:lpstr>Prezentace aplikace PowerPoint</vt:lpstr>
      <vt:lpstr>Antická mytologie</vt:lpstr>
      <vt:lpstr>Vládce bohů</vt:lpstr>
      <vt:lpstr>Nejvyšší bohyně</vt:lpstr>
      <vt:lpstr>Bůh podsvětí</vt:lpstr>
      <vt:lpstr>Bůh moří</vt:lpstr>
      <vt:lpstr>Bůh války</vt:lpstr>
      <vt:lpstr>Bůh ohně</vt:lpstr>
      <vt:lpstr>Bohyně krásy</vt:lpstr>
      <vt:lpstr>Bůh slunce</vt:lpstr>
      <vt:lpstr>Bohyně lovu</vt:lpstr>
      <vt:lpstr>Bůh vína</vt:lpstr>
      <vt:lpstr>Bohyně moudrosti</vt:lpstr>
      <vt:lpstr>Bůh lásky</vt:lpstr>
      <vt:lpstr>Mytologické příběhy</vt:lpstr>
      <vt:lpstr>Použité zdroje</vt:lpstr>
      <vt:lpstr>Použité obrázky</vt:lpstr>
      <vt:lpstr>Použité obrázky</vt:lpstr>
      <vt:lpstr>Pomůcky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30</cp:revision>
  <dcterms:modified xsi:type="dcterms:W3CDTF">2013-12-18T20:01:12Z</dcterms:modified>
</cp:coreProperties>
</file>