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3" r:id="rId4"/>
    <p:sldId id="257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ndogump.com.br/wp-content/uploads/2012/07/cinemagrafia12.gif" TargetMode="External"/><Relationship Id="rId2" Type="http://schemas.openxmlformats.org/officeDocument/2006/relationships/hyperlink" Target="https://lh3.googleusercontent.com/-B0bFrMFZQ5k/Ue_Mkvv3n-I/AAAAAAAApE0/D4je-g9HE40/s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ogledrive.com/host/0B11plVWcN3hARkRwVEN3SGhEekU/voda.gif" TargetMode="External"/><Relationship Id="rId5" Type="http://schemas.openxmlformats.org/officeDocument/2006/relationships/hyperlink" Target="http://3.bp.blogspot.com/-RyuYAr34PfE/TsWglsWUScI/AAAAAAAAAjs/_FyLUx4bZfU/s640/cinemagrafia2.gif" TargetMode="External"/><Relationship Id="rId4" Type="http://schemas.openxmlformats.org/officeDocument/2006/relationships/hyperlink" Target="http://sandroesposito.files.wordpress.com/2012/05/jamiebeckkevinburgfrommetoyou5.gif?w=584&amp;h=335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query.com/search?locale=en&amp;q=cinemagraph&amp;commit=Search" TargetMode="External"/><Relationship Id="rId2" Type="http://schemas.openxmlformats.org/officeDocument/2006/relationships/hyperlink" Target="https://play.google.com/store/search?q=cinemagraph&amp;hl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research.microsoft.com/en-us/um/redmond/projects/clipletsdesktop/" TargetMode="External"/><Relationship Id="rId4" Type="http://schemas.openxmlformats.org/officeDocument/2006/relationships/hyperlink" Target="http://www.windowsphone.com/en-us/search?q=cinemagraph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3NtJBnVuzjI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Cinemagrafie</a:t>
            </a:r>
            <a:endParaRPr lang="cs-CZ" dirty="0"/>
          </a:p>
        </p:txBody>
      </p:sp>
      <p:pic>
        <p:nvPicPr>
          <p:cNvPr id="3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5699" y="5949280"/>
            <a:ext cx="3261995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6089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Cinemagrafie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9154912"/>
              </p:ext>
            </p:extLst>
          </p:nvPr>
        </p:nvGraphicFramePr>
        <p:xfrm>
          <a:off x="1115616" y="1700808"/>
          <a:ext cx="7343775" cy="4392614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186"/>
                <a:gridCol w="5146589"/>
              </a:tblGrid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                                                                          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VY_LENKA_KLOUCKOVA_GRAFIKA_CINEMAGRAFIE_09                           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             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3.                                                                                                  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Informační a komunikační technologie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Informační technologie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Práce s grafikou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Cinemagrafie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Mgr. Lenka Kloučková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                          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6741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Informuje studenty o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možnostech, vlastnostech a tvorbě </a:t>
                      </a:r>
                      <a:r>
                        <a:rPr lang="cs-CZ" sz="1000" i="1" baseline="0" dirty="0" err="1" smtClean="0">
                          <a:solidFill>
                            <a:schemeClr val="tx1"/>
                          </a:solidFill>
                        </a:rPr>
                        <a:t>cinemagrafiky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6137275"/>
            <a:ext cx="3261995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255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Cinemagrafie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pPr marL="114300" indent="0" algn="just">
              <a:buNone/>
            </a:pPr>
            <a:r>
              <a:rPr lang="cs-CZ" dirty="0" smtClean="0"/>
              <a:t>Pokouší se o vytvoření nové formy uměleckého ztvárnění , při kterém zachycuje reálné prostředí způsobem fotografickým  s kombinací dokola se opakujících krátkých scén.</a:t>
            </a:r>
          </a:p>
          <a:p>
            <a:pPr marL="114300" indent="0" algn="just">
              <a:buNone/>
            </a:pPr>
            <a:endParaRPr lang="cs-CZ" dirty="0"/>
          </a:p>
          <a:p>
            <a:pPr marL="114300" indent="0" algn="just">
              <a:buNone/>
            </a:pPr>
            <a:endParaRPr lang="cs-CZ" dirty="0" smtClean="0"/>
          </a:p>
          <a:p>
            <a:pPr marL="114300" indent="0" algn="just">
              <a:buNone/>
            </a:pPr>
            <a:endParaRPr lang="cs-CZ" dirty="0"/>
          </a:p>
        </p:txBody>
      </p:sp>
      <p:pic>
        <p:nvPicPr>
          <p:cNvPr id="1027" name="Picture 3" descr="C:\Users\Tony\AppData\Local\Microsoft\Windows\Temporary Internet Files\Content.IE5\K381681B\MM91000108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437112"/>
            <a:ext cx="2057400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5028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Cinemagrafie</a:t>
            </a:r>
            <a:r>
              <a:rPr lang="cs-CZ" dirty="0" smtClean="0"/>
              <a:t> - 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>
                <a:hlinkClick r:id="rId2"/>
              </a:rPr>
              <a:t>https://lh3.googleusercontent.com/-B0bFrMFZQ5k/Ue_Mkvv3n-I/AAAAAAAApE0/D4je-g9HE40/s0</a:t>
            </a:r>
            <a:r>
              <a:rPr lang="cs-CZ" sz="1800" dirty="0" smtClean="0">
                <a:hlinkClick r:id="rId2"/>
              </a:rPr>
              <a:t>/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www.mundogump.com.br/wp-content/uploads/2012/07/cinemagrafia12.gif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sandroesposito.files.wordpress.com/2012/05/jamiebeckkevinburgfrommetoyou5.gif?w=584&amp;h=335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>
                <a:hlinkClick r:id="rId5"/>
              </a:rPr>
              <a:t>http://3.bp.blogspot.com/-RyuYAr34PfE/TsWglsWUScI/AAAAAAAAAjs/_</a:t>
            </a:r>
            <a:r>
              <a:rPr lang="cs-CZ" sz="1800" dirty="0" smtClean="0">
                <a:hlinkClick r:id="rId5"/>
              </a:rPr>
              <a:t>FyLUx4bZfU/s640/cinemagrafia2.gif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>
                <a:hlinkClick r:id="rId6"/>
              </a:rPr>
              <a:t>https://googledrive.com/host/0B11plVWcN3hARkRwVEN3SGhEekU/voda.gif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90462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Cinemagrafie</a:t>
            </a:r>
            <a:r>
              <a:rPr lang="cs-CZ" dirty="0" smtClean="0"/>
              <a:t> – jak na 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608512"/>
          </a:xfrm>
        </p:spPr>
        <p:txBody>
          <a:bodyPr>
            <a:normAutofit/>
          </a:bodyPr>
          <a:lstStyle/>
          <a:p>
            <a:pPr marL="114300" indent="0" algn="just">
              <a:buNone/>
            </a:pPr>
            <a:r>
              <a:rPr lang="cs-CZ" dirty="0" smtClean="0"/>
              <a:t>Co potřebujeme ?</a:t>
            </a:r>
          </a:p>
          <a:p>
            <a:pPr marL="114300" indent="0" algn="just">
              <a:buNone/>
            </a:pPr>
            <a:endParaRPr lang="cs-CZ" dirty="0"/>
          </a:p>
          <a:p>
            <a:pPr marL="114300" indent="0" algn="just">
              <a:buNone/>
            </a:pPr>
            <a:r>
              <a:rPr lang="cs-CZ" dirty="0" smtClean="0"/>
              <a:t>	- kameru – postačí nám kamera kvality 			        mobilního telefonu</a:t>
            </a:r>
          </a:p>
          <a:p>
            <a:pPr marL="114300" indent="0" algn="just">
              <a:buNone/>
            </a:pPr>
            <a:endParaRPr lang="cs-CZ" dirty="0"/>
          </a:p>
          <a:p>
            <a:pPr marL="114300" indent="0" algn="just">
              <a:buNone/>
            </a:pPr>
            <a:r>
              <a:rPr lang="cs-CZ" dirty="0" smtClean="0"/>
              <a:t>	- programy na vytváření  </a:t>
            </a:r>
            <a:r>
              <a:rPr lang="cs-CZ" dirty="0" err="1" smtClean="0"/>
              <a:t>cinemagrafií</a:t>
            </a:r>
            <a:r>
              <a:rPr lang="cs-CZ" dirty="0" smtClean="0"/>
              <a:t> </a:t>
            </a:r>
          </a:p>
          <a:p>
            <a:pPr marL="11430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	- </a:t>
            </a:r>
            <a:r>
              <a:rPr lang="cs-CZ" dirty="0" smtClean="0">
                <a:hlinkClick r:id="rId2"/>
              </a:rPr>
              <a:t>pro OS Android </a:t>
            </a:r>
            <a:endParaRPr lang="cs-CZ" dirty="0" smtClean="0"/>
          </a:p>
          <a:p>
            <a:pPr marL="11430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	- </a:t>
            </a:r>
            <a:r>
              <a:rPr lang="cs-CZ" dirty="0" smtClean="0">
                <a:hlinkClick r:id="rId3"/>
              </a:rPr>
              <a:t>pro </a:t>
            </a:r>
            <a:r>
              <a:rPr lang="cs-CZ" dirty="0" err="1" smtClean="0">
                <a:hlinkClick r:id="rId3"/>
              </a:rPr>
              <a:t>iOS</a:t>
            </a:r>
            <a:r>
              <a:rPr lang="cs-CZ" dirty="0" smtClean="0">
                <a:hlinkClick r:id="rId3"/>
              </a:rPr>
              <a:t> od </a:t>
            </a:r>
            <a:r>
              <a:rPr lang="cs-CZ" dirty="0" err="1" smtClean="0">
                <a:hlinkClick r:id="rId3"/>
              </a:rPr>
              <a:t>Applu</a:t>
            </a:r>
            <a:endParaRPr lang="cs-CZ" dirty="0" smtClean="0"/>
          </a:p>
          <a:p>
            <a:pPr marL="11430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	- </a:t>
            </a:r>
            <a:r>
              <a:rPr lang="cs-CZ" dirty="0" smtClean="0">
                <a:hlinkClick r:id="rId4"/>
              </a:rPr>
              <a:t>pro OS Windows</a:t>
            </a:r>
            <a:r>
              <a:rPr lang="cs-CZ" dirty="0" smtClean="0"/>
              <a:t> – pro desktopové PC 		doporučuji program </a:t>
            </a:r>
            <a:r>
              <a:rPr lang="cs-CZ" b="1" dirty="0">
                <a:hlinkClick r:id="rId5"/>
              </a:rPr>
              <a:t>Microsoft </a:t>
            </a:r>
            <a:r>
              <a:rPr lang="cs-CZ" b="1" dirty="0" err="1">
                <a:hlinkClick r:id="rId5"/>
              </a:rPr>
              <a:t>Cliplets</a:t>
            </a:r>
            <a:endParaRPr lang="cs-CZ" b="1" dirty="0"/>
          </a:p>
          <a:p>
            <a:pPr marL="11430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591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Cinemagrafie</a:t>
            </a:r>
            <a:r>
              <a:rPr lang="cs-CZ" dirty="0" smtClean="0"/>
              <a:t> – </a:t>
            </a:r>
            <a:r>
              <a:rPr lang="cs-CZ" dirty="0" err="1" smtClean="0"/>
              <a:t>Cliplets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060848"/>
            <a:ext cx="777686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Úkol:</a:t>
            </a:r>
          </a:p>
          <a:p>
            <a:endParaRPr lang="cs-CZ" b="1" i="1" dirty="0" smtClean="0"/>
          </a:p>
          <a:p>
            <a:endParaRPr lang="cs-CZ" b="1" i="1" dirty="0"/>
          </a:p>
          <a:p>
            <a:pPr marL="342900" indent="-342900">
              <a:buAutoNum type="arabicPeriod"/>
            </a:pPr>
            <a:r>
              <a:rPr lang="cs-CZ" b="1" i="1" dirty="0" smtClean="0"/>
              <a:t>Pomocí libovolné snímací techniky zachytíme krátkou (</a:t>
            </a:r>
            <a:r>
              <a:rPr lang="cs-CZ" b="1" i="1" dirty="0" err="1" smtClean="0"/>
              <a:t>max</a:t>
            </a:r>
            <a:r>
              <a:rPr lang="cs-CZ" b="1" i="1" dirty="0" smtClean="0"/>
              <a:t> 30 vteřinovou)  video nahrávku.</a:t>
            </a:r>
          </a:p>
          <a:p>
            <a:pPr marL="342900" indent="-342900">
              <a:buAutoNum type="arabicPeriod"/>
            </a:pPr>
            <a:endParaRPr lang="cs-CZ" b="1" i="1" dirty="0" smtClean="0"/>
          </a:p>
          <a:p>
            <a:pPr marL="342900" indent="-342900">
              <a:buAutoNum type="arabicPeriod"/>
            </a:pPr>
            <a:endParaRPr lang="cs-CZ" b="1" i="1" dirty="0"/>
          </a:p>
          <a:p>
            <a:pPr marL="342900" indent="-342900">
              <a:buAutoNum type="arabicPeriod"/>
            </a:pPr>
            <a:r>
              <a:rPr lang="cs-CZ" b="1" i="1" dirty="0" smtClean="0"/>
              <a:t>Stáhněte si ji do vašeho PC</a:t>
            </a:r>
          </a:p>
          <a:p>
            <a:pPr marL="342900" indent="-342900">
              <a:buAutoNum type="arabicPeriod"/>
            </a:pPr>
            <a:endParaRPr lang="cs-CZ" b="1" i="1" dirty="0" smtClean="0"/>
          </a:p>
          <a:p>
            <a:pPr marL="342900" indent="-342900">
              <a:buAutoNum type="arabicPeriod"/>
            </a:pPr>
            <a:endParaRPr lang="cs-CZ" b="1" i="1" dirty="0"/>
          </a:p>
          <a:p>
            <a:r>
              <a:rPr lang="cs-CZ" b="1" i="1" dirty="0" smtClean="0"/>
              <a:t>3. Dále pokračujte dle </a:t>
            </a:r>
            <a:r>
              <a:rPr lang="cs-CZ" b="1" i="1" dirty="0" err="1" smtClean="0"/>
              <a:t>tutorialu</a:t>
            </a:r>
            <a:r>
              <a:rPr lang="cs-CZ" b="1" i="1" dirty="0" smtClean="0"/>
              <a:t>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youtu.be/3NtJBnVuzjI</a:t>
            </a:r>
            <a:endParaRPr lang="cs-CZ" dirty="0" smtClean="0"/>
          </a:p>
          <a:p>
            <a:endParaRPr lang="cs-CZ" dirty="0"/>
          </a:p>
          <a:p>
            <a:pPr marL="342900" indent="-342900">
              <a:buAutoNum type="arabicPeriod"/>
            </a:pPr>
            <a:endParaRPr lang="cs-CZ" b="1" i="1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775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10944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124</TotalTime>
  <Words>166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Lékárna</vt:lpstr>
      <vt:lpstr>Cinemagrafie</vt:lpstr>
      <vt:lpstr>Cinemagrafie</vt:lpstr>
      <vt:lpstr>Cinemagrafie</vt:lpstr>
      <vt:lpstr>Cinemagrafie - ukázky</vt:lpstr>
      <vt:lpstr>Cinemagrafie – jak na to</vt:lpstr>
      <vt:lpstr>Cinemagrafie – Cliplets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Cinemagrafie</dc:title>
  <dc:creator>Tony</dc:creator>
  <cp:lastModifiedBy>Tony</cp:lastModifiedBy>
  <cp:revision>36</cp:revision>
  <dcterms:created xsi:type="dcterms:W3CDTF">2013-10-18T19:25:56Z</dcterms:created>
  <dcterms:modified xsi:type="dcterms:W3CDTF">2014-01-03T13:52:54Z</dcterms:modified>
</cp:coreProperties>
</file>