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965969"/>
          </a:xfrm>
        </p:spPr>
        <p:txBody>
          <a:bodyPr/>
          <a:lstStyle/>
          <a:p>
            <a:r>
              <a:rPr lang="cs-CZ" dirty="0" smtClean="0"/>
              <a:t>Grafické programy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966610"/>
              </p:ext>
            </p:extLst>
          </p:nvPr>
        </p:nvGraphicFramePr>
        <p:xfrm>
          <a:off x="1043608" y="1484784"/>
          <a:ext cx="7343775" cy="4392614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197186"/>
                <a:gridCol w="5146589"/>
              </a:tblGrid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CZ.1.07/1.5.00/34.0479                                              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VY_LENKA_KLOUCKOVA_GRAFIKA_GRAFICKE_PROGRAMY_01           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Střední škola služeb, obchodu a gastronomie Hradec Králové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3.                                                                      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Informační a komunikační technologie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Informační technologie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Práce s grafikou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Grafické programy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Mgr. Lenka Kloučková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7414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 Informuje studenty o grafických programech, ve kterých lze upravovat a tvořit vektorovou nebo rastrovou grafiku.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 descr="http://www.kr-karlovarsky.cz/NR/rdonlyres/55A062E8-6A73-480F-A23D-6CE5B15DF1A2/0/logo_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021288"/>
            <a:ext cx="326199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056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24800" cy="778098"/>
          </a:xfrm>
        </p:spPr>
        <p:txBody>
          <a:bodyPr/>
          <a:lstStyle/>
          <a:p>
            <a:r>
              <a:rPr lang="cs-CZ" dirty="0" smtClean="0"/>
              <a:t>Grafické programy rastrové - </a:t>
            </a:r>
            <a:r>
              <a:rPr lang="cs-CZ" dirty="0" err="1" smtClean="0"/>
              <a:t>Gimp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7344816" cy="4129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68260" y="1628800"/>
            <a:ext cx="2982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Gimp</a:t>
            </a:r>
            <a:r>
              <a:rPr lang="cs-CZ" sz="2000" b="1" dirty="0" smtClean="0"/>
              <a:t> </a:t>
            </a:r>
            <a:r>
              <a:rPr lang="cs-CZ" sz="2000" b="1" dirty="0"/>
              <a:t>- http://www.gimp.org</a:t>
            </a:r>
            <a:r>
              <a:rPr lang="cs-CZ" dirty="0" smtClean="0"/>
              <a:t>/</a:t>
            </a:r>
          </a:p>
          <a:p>
            <a:r>
              <a:rPr lang="cs-CZ" b="1" dirty="0"/>
              <a:t>Dostupnost - Zdarma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931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924800" cy="778098"/>
          </a:xfrm>
        </p:spPr>
        <p:txBody>
          <a:bodyPr/>
          <a:lstStyle/>
          <a:p>
            <a:r>
              <a:rPr lang="cs-CZ" dirty="0" smtClean="0"/>
              <a:t>Grafické programy vektorové - </a:t>
            </a:r>
            <a:r>
              <a:rPr lang="cs-CZ" dirty="0" err="1" smtClean="0"/>
              <a:t>Inkscape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76710" y="1628800"/>
            <a:ext cx="41232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Inkscape</a:t>
            </a:r>
            <a:r>
              <a:rPr lang="cs-CZ" sz="2000" b="1" dirty="0" smtClean="0"/>
              <a:t> </a:t>
            </a:r>
            <a:r>
              <a:rPr lang="cs-CZ" sz="2000" b="1" dirty="0"/>
              <a:t>- http://inkscape.org/?</a:t>
            </a:r>
            <a:r>
              <a:rPr lang="cs-CZ" sz="2000" b="1" dirty="0" smtClean="0"/>
              <a:t>lang=cs</a:t>
            </a:r>
          </a:p>
          <a:p>
            <a:r>
              <a:rPr lang="cs-CZ" b="1" dirty="0"/>
              <a:t>Dostupnost - Zdarma</a:t>
            </a:r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20888"/>
            <a:ext cx="7380312" cy="4149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62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3328" y="332656"/>
            <a:ext cx="6192688" cy="778098"/>
          </a:xfrm>
        </p:spPr>
        <p:txBody>
          <a:bodyPr/>
          <a:lstStyle/>
          <a:p>
            <a:pPr algn="ctr"/>
            <a:r>
              <a:rPr lang="cs-CZ" dirty="0" smtClean="0"/>
              <a:t>Grafické programy vektorové  </a:t>
            </a:r>
            <a:r>
              <a:rPr lang="cs-CZ" dirty="0" err="1" smtClean="0"/>
              <a:t>Zoner</a:t>
            </a:r>
            <a:r>
              <a:rPr lang="cs-CZ" dirty="0" smtClean="0"/>
              <a:t> </a:t>
            </a:r>
            <a:r>
              <a:rPr lang="cs-CZ" dirty="0" err="1" smtClean="0"/>
              <a:t>callisto</a:t>
            </a:r>
            <a:r>
              <a:rPr lang="cs-CZ" dirty="0" smtClean="0"/>
              <a:t> free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844824"/>
            <a:ext cx="43063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Zoner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callisto</a:t>
            </a:r>
            <a:r>
              <a:rPr lang="cs-CZ" sz="2000" b="1" dirty="0" smtClean="0"/>
              <a:t> free- </a:t>
            </a:r>
            <a:r>
              <a:rPr lang="cs-CZ" sz="2000" b="1" dirty="0"/>
              <a:t>http://www.callisto.cz</a:t>
            </a:r>
            <a:r>
              <a:rPr lang="cs-CZ" sz="2000" b="1" dirty="0" smtClean="0"/>
              <a:t>/</a:t>
            </a:r>
          </a:p>
          <a:p>
            <a:r>
              <a:rPr lang="cs-CZ" b="1" dirty="0"/>
              <a:t>Dostupnost - Zdarma</a:t>
            </a:r>
            <a:endParaRPr lang="cs-CZ" dirty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6784097" cy="381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549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3328" y="332656"/>
            <a:ext cx="6192688" cy="778098"/>
          </a:xfrm>
        </p:spPr>
        <p:txBody>
          <a:bodyPr/>
          <a:lstStyle/>
          <a:p>
            <a:pPr algn="ctr"/>
            <a:r>
              <a:rPr lang="cs-CZ" dirty="0" smtClean="0"/>
              <a:t>Grafické programy rastrové  Paint.NET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844824"/>
            <a:ext cx="51960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Paint.NET </a:t>
            </a:r>
            <a:r>
              <a:rPr lang="cs-CZ" sz="2000" b="1" dirty="0"/>
              <a:t>- http://www.slunecnice.cz/sw/paint-net</a:t>
            </a:r>
            <a:r>
              <a:rPr lang="cs-CZ" sz="2000" b="1" dirty="0" smtClean="0"/>
              <a:t>/</a:t>
            </a:r>
          </a:p>
          <a:p>
            <a:r>
              <a:rPr lang="cs-CZ" b="1" dirty="0"/>
              <a:t>Dostupnost - Zdarma</a:t>
            </a:r>
            <a:endParaRPr lang="cs-CZ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36912"/>
            <a:ext cx="6768752" cy="3805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28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3328" y="332656"/>
            <a:ext cx="6192688" cy="778098"/>
          </a:xfrm>
        </p:spPr>
        <p:txBody>
          <a:bodyPr/>
          <a:lstStyle/>
          <a:p>
            <a:pPr algn="ctr"/>
            <a:r>
              <a:rPr lang="cs-CZ" dirty="0" smtClean="0"/>
              <a:t>Webové grafické editory</a:t>
            </a:r>
            <a:br>
              <a:rPr lang="cs-CZ" dirty="0" smtClean="0"/>
            </a:br>
            <a:r>
              <a:rPr lang="cs-CZ" dirty="0" err="1" smtClean="0"/>
              <a:t>Pixlr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844824"/>
            <a:ext cx="302967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Pixlr</a:t>
            </a:r>
            <a:r>
              <a:rPr lang="cs-CZ" sz="2000" b="1" dirty="0" smtClean="0"/>
              <a:t> </a:t>
            </a:r>
            <a:r>
              <a:rPr lang="cs-CZ" sz="2000" b="1" dirty="0"/>
              <a:t>- http://pixlr.com/editor</a:t>
            </a:r>
            <a:r>
              <a:rPr lang="cs-CZ" sz="2000" b="1" dirty="0" smtClean="0"/>
              <a:t>/</a:t>
            </a:r>
          </a:p>
          <a:p>
            <a:r>
              <a:rPr lang="cs-CZ" b="1" dirty="0"/>
              <a:t>Dostupnost - Zdarma</a:t>
            </a:r>
            <a:endParaRPr lang="cs-CZ" dirty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7070998" cy="3975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655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3328" y="332656"/>
            <a:ext cx="6192688" cy="778098"/>
          </a:xfrm>
        </p:spPr>
        <p:txBody>
          <a:bodyPr/>
          <a:lstStyle/>
          <a:p>
            <a:pPr algn="ctr"/>
            <a:r>
              <a:rPr lang="cs-CZ" dirty="0"/>
              <a:t>Webové grafické editory </a:t>
            </a:r>
            <a:r>
              <a:rPr lang="cs-CZ" dirty="0" err="1" smtClean="0"/>
              <a:t>splashup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3" y="1628800"/>
            <a:ext cx="48898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Splashup</a:t>
            </a:r>
            <a:r>
              <a:rPr lang="cs-CZ" sz="2000" b="1" dirty="0" smtClean="0"/>
              <a:t> </a:t>
            </a:r>
            <a:r>
              <a:rPr lang="cs-CZ" sz="2000" b="1" dirty="0"/>
              <a:t>- http://www.splashup.com/splashup</a:t>
            </a:r>
            <a:r>
              <a:rPr lang="cs-CZ" sz="2000" b="1" dirty="0" smtClean="0"/>
              <a:t>/</a:t>
            </a:r>
          </a:p>
          <a:p>
            <a:r>
              <a:rPr lang="cs-CZ" b="1" dirty="0"/>
              <a:t>Dostupnost - Zdarma</a:t>
            </a:r>
            <a:endParaRPr lang="cs-CZ" dirty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92896"/>
            <a:ext cx="7359030" cy="413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472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3328" y="332656"/>
            <a:ext cx="6192688" cy="778098"/>
          </a:xfrm>
        </p:spPr>
        <p:txBody>
          <a:bodyPr/>
          <a:lstStyle/>
          <a:p>
            <a:pPr algn="ctr"/>
            <a:r>
              <a:rPr lang="cs-CZ" dirty="0"/>
              <a:t>Webové grafické editory </a:t>
            </a:r>
            <a:r>
              <a:rPr lang="cs-CZ" dirty="0" err="1" smtClean="0"/>
              <a:t>photoshop</a:t>
            </a:r>
            <a:r>
              <a:rPr lang="cs-CZ" dirty="0" smtClean="0"/>
              <a:t> express editor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58869" y="1700808"/>
            <a:ext cx="73392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Photoshop</a:t>
            </a:r>
            <a:r>
              <a:rPr lang="cs-CZ" sz="2000" b="1" dirty="0" smtClean="0"/>
              <a:t> Express Editor </a:t>
            </a:r>
            <a:r>
              <a:rPr lang="cs-CZ" sz="2000" b="1" dirty="0"/>
              <a:t>- http://</a:t>
            </a:r>
            <a:r>
              <a:rPr lang="cs-CZ" sz="2000" b="1" dirty="0" smtClean="0"/>
              <a:t>www.photoshop.com/tools?wf=editor</a:t>
            </a:r>
          </a:p>
          <a:p>
            <a:r>
              <a:rPr lang="cs-CZ" b="1" dirty="0"/>
              <a:t>Dostupnost - Zdarma</a:t>
            </a:r>
            <a:endParaRPr lang="cs-CZ" dirty="0"/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09" y="2492896"/>
            <a:ext cx="6854974" cy="3854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148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3328" y="332656"/>
            <a:ext cx="6192688" cy="778098"/>
          </a:xfrm>
        </p:spPr>
        <p:txBody>
          <a:bodyPr/>
          <a:lstStyle/>
          <a:p>
            <a:pPr algn="ctr"/>
            <a:r>
              <a:rPr lang="cs-CZ" dirty="0"/>
              <a:t>Webové grafické editory </a:t>
            </a:r>
            <a:r>
              <a:rPr lang="cs-CZ" dirty="0" err="1" smtClean="0"/>
              <a:t>Fotoflexer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58869" y="1847200"/>
            <a:ext cx="685444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/>
              <a:t>Fotoflexer</a:t>
            </a:r>
            <a:r>
              <a:rPr lang="cs-CZ" sz="2000" b="1" dirty="0" smtClean="0"/>
              <a:t>- </a:t>
            </a:r>
            <a:r>
              <a:rPr lang="cs-CZ" sz="2000" b="1" dirty="0"/>
              <a:t>http://</a:t>
            </a:r>
            <a:r>
              <a:rPr lang="cs-CZ" sz="2000" b="1" dirty="0" smtClean="0"/>
              <a:t>fotoflexer.com/app/index.php?integration=upload</a:t>
            </a:r>
          </a:p>
          <a:p>
            <a:r>
              <a:rPr lang="cs-CZ" b="1" dirty="0"/>
              <a:t>Dostupnost - </a:t>
            </a:r>
            <a:r>
              <a:rPr lang="cs-CZ" b="1" dirty="0" smtClean="0"/>
              <a:t>Zdarma</a:t>
            </a:r>
            <a:endParaRPr lang="cs-CZ" dirty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939" y="2636912"/>
            <a:ext cx="6967111" cy="391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907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83328" y="332656"/>
            <a:ext cx="6192688" cy="778098"/>
          </a:xfrm>
        </p:spPr>
        <p:txBody>
          <a:bodyPr/>
          <a:lstStyle/>
          <a:p>
            <a:pPr algn="ctr"/>
            <a:r>
              <a:rPr lang="cs-CZ" dirty="0" smtClean="0"/>
              <a:t>Grafické programy rastrové  Adobe </a:t>
            </a:r>
            <a:r>
              <a:rPr lang="cs-CZ" dirty="0" err="1" smtClean="0"/>
              <a:t>Photoshop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8932" y="1628800"/>
            <a:ext cx="447148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Adobe </a:t>
            </a:r>
            <a:r>
              <a:rPr lang="cs-CZ" sz="2000" b="1" dirty="0" err="1" smtClean="0"/>
              <a:t>Photoshop</a:t>
            </a:r>
            <a:r>
              <a:rPr lang="cs-CZ" sz="2000" b="1" dirty="0" smtClean="0"/>
              <a:t> </a:t>
            </a:r>
            <a:r>
              <a:rPr lang="cs-CZ" sz="2000" b="1" dirty="0"/>
              <a:t>- http://www.adobe.com</a:t>
            </a:r>
            <a:r>
              <a:rPr lang="cs-CZ" sz="2000" b="1" dirty="0" smtClean="0"/>
              <a:t>/</a:t>
            </a:r>
          </a:p>
          <a:p>
            <a:r>
              <a:rPr lang="cs-CZ" b="1" dirty="0"/>
              <a:t>Dostupnost - Placený</a:t>
            </a:r>
            <a:endParaRPr lang="cs-CZ" dirty="0"/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32" y="2420888"/>
            <a:ext cx="7552557" cy="424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49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2564904"/>
            <a:ext cx="6192688" cy="778098"/>
          </a:xfrm>
        </p:spPr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316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108</TotalTime>
  <Words>206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Horizont</vt:lpstr>
      <vt:lpstr>Grafické programy</vt:lpstr>
      <vt:lpstr>Grafické programy rastrové - Gimp</vt:lpstr>
      <vt:lpstr>Grafické programy vektorové - Inkscape</vt:lpstr>
      <vt:lpstr>Grafické programy vektorové  Zoner callisto free</vt:lpstr>
      <vt:lpstr>Grafické programy rastrové  Paint.NET</vt:lpstr>
      <vt:lpstr>Webové grafické editory Pixlr</vt:lpstr>
      <vt:lpstr>Webové grafické editory splashup</vt:lpstr>
      <vt:lpstr>Webové grafické editory photoshop express editor</vt:lpstr>
      <vt:lpstr>Webové grafické editory Fotoflexer</vt:lpstr>
      <vt:lpstr>Grafické programy rastrové  Adobe Photoshop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Grafické programy</dc:title>
  <dc:creator>Tony</dc:creator>
  <cp:lastModifiedBy>Tony</cp:lastModifiedBy>
  <cp:revision>41</cp:revision>
  <dcterms:created xsi:type="dcterms:W3CDTF">2013-10-17T10:46:34Z</dcterms:created>
  <dcterms:modified xsi:type="dcterms:W3CDTF">2014-01-03T13:40:40Z</dcterms:modified>
</cp:coreProperties>
</file>