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5" r:id="rId3"/>
    <p:sldId id="264" r:id="rId4"/>
    <p:sldId id="266" r:id="rId5"/>
    <p:sldId id="267" r:id="rId6"/>
    <p:sldId id="268" r:id="rId7"/>
    <p:sldId id="269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6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00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376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313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64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6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47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8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549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23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902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6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D3268-FBDA-4C55-8FE6-929E50E07290}" type="datetimeFigureOut">
              <a:rPr lang="cs-CZ" smtClean="0"/>
              <a:pPr/>
              <a:t>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32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Vyjmenovaná slova po L – Procvičování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</a:t>
            </a:r>
            <a:r>
              <a:rPr lang="cs-CZ" sz="1600" smtClean="0"/>
              <a:t>:      </a:t>
            </a:r>
            <a:r>
              <a:rPr lang="cs-CZ" sz="1600" b="1" smtClean="0"/>
              <a:t>VY_32_inovace_06 </a:t>
            </a:r>
            <a:r>
              <a:rPr lang="cs-CZ" sz="1600" b="1" dirty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Vyjmenovaná slova </a:t>
            </a:r>
            <a:r>
              <a:rPr lang="cs-CZ" sz="1600" b="1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po 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L</a:t>
            </a:r>
            <a:r>
              <a:rPr lang="cs-CZ" sz="1600" b="1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</a:t>
            </a:r>
            <a:r>
              <a:rPr lang="cs-CZ" sz="16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– Procvičování </a:t>
            </a:r>
          </a:p>
          <a:p>
            <a:r>
              <a:rPr lang="cs-CZ" sz="1600" dirty="0" smtClean="0"/>
              <a:t>Autor:        Iva Mrákotová</a:t>
            </a:r>
          </a:p>
          <a:p>
            <a:r>
              <a:rPr lang="cs-CZ" sz="1600" dirty="0" smtClean="0"/>
              <a:t>Období:     Listopad 2011</a:t>
            </a:r>
          </a:p>
          <a:p>
            <a:r>
              <a:rPr lang="cs-CZ" sz="1600" dirty="0" smtClean="0"/>
              <a:t>Věková skupina:      3. ročník</a:t>
            </a:r>
          </a:p>
          <a:p>
            <a:r>
              <a:rPr lang="cs-CZ" sz="1600" dirty="0" smtClean="0"/>
              <a:t>Tematická oblast:    Český jazyk – Vyjmenovaná slova</a:t>
            </a:r>
          </a:p>
          <a:p>
            <a:r>
              <a:rPr lang="cs-CZ" sz="1600" dirty="0" smtClean="0"/>
              <a:t>Anotace:    Závěrečná cvičení na probrané pravopisné jevy.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75592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B050"/>
                </a:solidFill>
              </a:rPr>
              <a:t>Doplň</a:t>
            </a:r>
            <a:r>
              <a:rPr lang="es-ES" b="1" dirty="0">
                <a:solidFill>
                  <a:srgbClr val="0000CC"/>
                </a:solidFill>
              </a:rPr>
              <a:t> </a:t>
            </a:r>
            <a:r>
              <a:rPr lang="es-ES" b="1" dirty="0">
                <a:solidFill>
                  <a:srgbClr val="FF0000"/>
                </a:solidFill>
              </a:rPr>
              <a:t>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8460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dirty="0" err="1" smtClean="0"/>
              <a:t>_kožrout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8460" y="1984105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p</a:t>
            </a:r>
            <a:r>
              <a:rPr lang="cs-CZ" sz="2800" b="1" dirty="0" err="1" smtClean="0"/>
              <a:t>l_vat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8460" y="2636912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L_nda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8460" y="326149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o</a:t>
            </a:r>
            <a:r>
              <a:rPr lang="cs-CZ" sz="2800" b="1" dirty="0" err="1" smtClean="0"/>
              <a:t>sl_k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8460" y="394805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u</a:t>
            </a:r>
            <a:r>
              <a:rPr lang="cs-CZ" sz="2800" b="1" dirty="0" err="1" smtClean="0"/>
              <a:t>pl_nout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8460" y="4627619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dirty="0" err="1" smtClean="0"/>
              <a:t>_ška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8460" y="530655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dirty="0" err="1" smtClean="0"/>
              <a:t>_tovat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4415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dirty="0" err="1" smtClean="0"/>
              <a:t>_vanec</a:t>
            </a:r>
            <a:endParaRPr lang="cs-CZ" sz="2800" b="1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3418740" y="1444133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139952" y="1433540"/>
            <a:ext cx="1585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/>
              <a:t>kožrout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1984105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vat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63691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nda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3261495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osl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3964133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upl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nout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4627619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ška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530655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tovat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39952" y="5945289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vanec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68835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B050"/>
                </a:solidFill>
              </a:rPr>
              <a:t>Doplň</a:t>
            </a:r>
            <a:r>
              <a:rPr lang="es-ES" b="1" dirty="0">
                <a:solidFill>
                  <a:srgbClr val="0000CC"/>
                </a:solidFill>
              </a:rPr>
              <a:t> </a:t>
            </a:r>
            <a:r>
              <a:rPr lang="es-ES" b="1" dirty="0">
                <a:solidFill>
                  <a:srgbClr val="FF0000"/>
                </a:solidFill>
              </a:rPr>
              <a:t>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8460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dirty="0" err="1" smtClean="0"/>
              <a:t>_tkový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8460" y="1984105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dirty="0" err="1" smtClean="0"/>
              <a:t>_zátko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8460" y="2636912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n</a:t>
            </a:r>
            <a:r>
              <a:rPr lang="cs-CZ" sz="2800" b="1" dirty="0" err="1" smtClean="0"/>
              <a:t>esl_šet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8460" y="326149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p</a:t>
            </a:r>
            <a:r>
              <a:rPr lang="cs-CZ" sz="2800" b="1" dirty="0" err="1" smtClean="0"/>
              <a:t>l_nárna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8460" y="394805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k</a:t>
            </a:r>
            <a:r>
              <a:rPr lang="cs-CZ" sz="2800" b="1" dirty="0" err="1" smtClean="0"/>
              <a:t>l_ště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8460" y="4627619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dirty="0" err="1" smtClean="0"/>
              <a:t>_stonoš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8460" y="530655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p</a:t>
            </a:r>
            <a:r>
              <a:rPr lang="cs-CZ" sz="2800" b="1" dirty="0" err="1" smtClean="0"/>
              <a:t>l_tvání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4415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m</a:t>
            </a:r>
            <a:r>
              <a:rPr lang="cs-CZ" sz="2800" b="1" dirty="0" err="1" smtClean="0"/>
              <a:t>l_nice</a:t>
            </a:r>
            <a:endParaRPr lang="cs-CZ" sz="2800" b="1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3418740" y="1444133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139952" y="1433540"/>
            <a:ext cx="1585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/>
              <a:t>tkový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1984105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zátko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63691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nesl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šet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3261495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nárna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3964133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kl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ště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4627619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stonoš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530655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pl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/>
              <a:t>tvání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39952" y="5945289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ml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/>
              <a:t>nice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5595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B050"/>
                </a:solidFill>
              </a:rPr>
              <a:t>Doplň</a:t>
            </a:r>
            <a:r>
              <a:rPr lang="es-ES" b="1" dirty="0">
                <a:solidFill>
                  <a:srgbClr val="0000CC"/>
                </a:solidFill>
              </a:rPr>
              <a:t> </a:t>
            </a:r>
            <a:r>
              <a:rPr lang="es-ES" b="1" dirty="0">
                <a:solidFill>
                  <a:srgbClr val="FF0000"/>
                </a:solidFill>
              </a:rPr>
              <a:t>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8460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p</a:t>
            </a:r>
            <a:r>
              <a:rPr lang="cs-CZ" sz="2800" b="1" dirty="0" err="1" smtClean="0"/>
              <a:t>ol_kač</a:t>
            </a:r>
            <a:r>
              <a:rPr lang="cs-CZ" sz="2800" b="1" dirty="0" smtClean="0"/>
              <a:t> mečů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8460" y="198410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s</a:t>
            </a:r>
            <a:r>
              <a:rPr lang="cs-CZ" sz="2800" b="1" dirty="0" err="1" smtClean="0"/>
              <a:t>pl_vat</a:t>
            </a:r>
            <a:r>
              <a:rPr lang="cs-CZ" sz="2800" b="1" dirty="0" smtClean="0"/>
              <a:t> s okolím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8460" y="2636912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L_sá</a:t>
            </a:r>
            <a:r>
              <a:rPr lang="cs-CZ" sz="2800" b="1" dirty="0" smtClean="0"/>
              <a:t> hora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8460" y="326149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dirty="0" err="1" smtClean="0"/>
              <a:t>_ný</a:t>
            </a:r>
            <a:r>
              <a:rPr lang="cs-CZ" sz="2800" b="1" dirty="0" smtClean="0"/>
              <a:t> člověk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8460" y="394805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s</a:t>
            </a:r>
            <a:r>
              <a:rPr lang="cs-CZ" sz="2800" b="1" dirty="0" smtClean="0"/>
              <a:t>mutný </a:t>
            </a:r>
            <a:r>
              <a:rPr lang="cs-CZ" sz="2800" b="1" dirty="0" err="1" smtClean="0"/>
              <a:t>obl_čej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8460" y="4627619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p</a:t>
            </a:r>
            <a:r>
              <a:rPr lang="cs-CZ" sz="2800" b="1" dirty="0" err="1" smtClean="0"/>
              <a:t>l_šový</a:t>
            </a:r>
            <a:r>
              <a:rPr lang="cs-CZ" sz="2800" b="1" dirty="0" smtClean="0"/>
              <a:t> medvěd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8460" y="530655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p</a:t>
            </a:r>
            <a:r>
              <a:rPr lang="cs-CZ" sz="2800" b="1" dirty="0" err="1" smtClean="0"/>
              <a:t>el_ňkový</a:t>
            </a:r>
            <a:r>
              <a:rPr lang="cs-CZ" sz="2800" b="1" dirty="0" smtClean="0"/>
              <a:t> čaj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4415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u</a:t>
            </a:r>
            <a:r>
              <a:rPr lang="cs-CZ" sz="2800" b="1" dirty="0" err="1" smtClean="0"/>
              <a:t>ml_t</a:t>
            </a:r>
            <a:r>
              <a:rPr lang="cs-CZ" sz="2800" b="1" dirty="0" smtClean="0"/>
              <a:t> kávu</a:t>
            </a:r>
            <a:endParaRPr lang="cs-CZ" sz="2800" b="1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3418740" y="1444133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139952" y="1433540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kač mečů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1984105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s</a:t>
            </a:r>
            <a:r>
              <a:rPr lang="cs-CZ" sz="2800" b="1" dirty="0" smtClean="0"/>
              <a:t>pl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/>
              <a:t>vat s okolím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63691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sá hora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3261495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l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ný člověk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396413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s</a:t>
            </a:r>
            <a:r>
              <a:rPr lang="cs-CZ" sz="2800" b="1" dirty="0" smtClean="0"/>
              <a:t>mutný obl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čej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4627619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šový medvěd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530655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el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ňkový čaj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39952" y="5945289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u</a:t>
            </a:r>
            <a:r>
              <a:rPr lang="cs-CZ" sz="2800" b="1" dirty="0" smtClean="0"/>
              <a:t>ml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t kávu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64252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B050"/>
                </a:solidFill>
              </a:rPr>
              <a:t>Doplň</a:t>
            </a:r>
            <a:r>
              <a:rPr lang="es-ES" b="1" dirty="0">
                <a:solidFill>
                  <a:srgbClr val="0000CC"/>
                </a:solidFill>
              </a:rPr>
              <a:t> </a:t>
            </a:r>
            <a:r>
              <a:rPr lang="es-ES" b="1" dirty="0">
                <a:solidFill>
                  <a:srgbClr val="FF0000"/>
                </a:solidFill>
              </a:rPr>
              <a:t>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8460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n</a:t>
            </a:r>
            <a:r>
              <a:rPr lang="cs-CZ" sz="2800" b="1" dirty="0" err="1" smtClean="0"/>
              <a:t>esl_šné</a:t>
            </a:r>
            <a:r>
              <a:rPr lang="cs-CZ" sz="2800" b="1" dirty="0" smtClean="0"/>
              <a:t> kroky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8460" y="1984105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u</a:t>
            </a:r>
            <a:r>
              <a:rPr lang="cs-CZ" sz="2800" b="1" dirty="0" err="1" smtClean="0"/>
              <a:t>vzl_kané</a:t>
            </a:r>
            <a:r>
              <a:rPr lang="cs-CZ" sz="2800" b="1" dirty="0" smtClean="0"/>
              <a:t> dítě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8460" y="263691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dirty="0" err="1" smtClean="0"/>
              <a:t>_pový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l_st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8460" y="326149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dirty="0" err="1" smtClean="0"/>
              <a:t>_sina</a:t>
            </a:r>
            <a:r>
              <a:rPr lang="cs-CZ" sz="2800" b="1" dirty="0" smtClean="0"/>
              <a:t> na čele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8460" y="394805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l</a:t>
            </a:r>
            <a:r>
              <a:rPr lang="cs-CZ" sz="2800" b="1" dirty="0" err="1" smtClean="0"/>
              <a:t>_ché</a:t>
            </a:r>
            <a:r>
              <a:rPr lang="cs-CZ" sz="2800" b="1" dirty="0" smtClean="0"/>
              <a:t> číslo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8460" y="4627619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/>
              <a:t>ěsto </a:t>
            </a:r>
            <a:r>
              <a:rPr lang="cs-CZ" sz="2800" b="1" dirty="0" err="1" smtClean="0"/>
              <a:t>Kol_n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8460" y="530655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o</a:t>
            </a:r>
            <a:r>
              <a:rPr lang="cs-CZ" sz="2800" b="1" dirty="0" err="1" smtClean="0"/>
              <a:t>dl_l</a:t>
            </a:r>
            <a:r>
              <a:rPr lang="cs-CZ" sz="2800" b="1" dirty="0" smtClean="0"/>
              <a:t> vodu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4415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v</a:t>
            </a:r>
            <a:r>
              <a:rPr lang="cs-CZ" sz="2800" b="1" dirty="0" smtClean="0"/>
              <a:t>elký </a:t>
            </a:r>
            <a:r>
              <a:rPr lang="cs-CZ" sz="2800" b="1" dirty="0" err="1" smtClean="0"/>
              <a:t>l_ják</a:t>
            </a:r>
            <a:endParaRPr lang="cs-CZ" sz="2800" b="1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3418740" y="1444133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139952" y="1433540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n</a:t>
            </a:r>
            <a:r>
              <a:rPr lang="cs-CZ" sz="2800" b="1" dirty="0" smtClean="0"/>
              <a:t>esl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šné kroky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1984105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u</a:t>
            </a:r>
            <a:r>
              <a:rPr lang="cs-CZ" sz="2800" b="1" dirty="0" smtClean="0"/>
              <a:t>vzl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kané dítě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636912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pový 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st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3261495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sina na čele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396413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ché číslo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4627619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/>
              <a:t>ěsto Kol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530655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o</a:t>
            </a:r>
            <a:r>
              <a:rPr lang="cs-CZ" sz="2800" b="1" dirty="0" smtClean="0"/>
              <a:t>dl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l vodu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39952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v</a:t>
            </a:r>
            <a:r>
              <a:rPr lang="cs-CZ" sz="2800" b="1" dirty="0" smtClean="0"/>
              <a:t>elký 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ják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874867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B050"/>
                </a:solidFill>
              </a:rPr>
              <a:t>Doplň</a:t>
            </a:r>
            <a:r>
              <a:rPr lang="es-ES" b="1" dirty="0">
                <a:solidFill>
                  <a:srgbClr val="0000CC"/>
                </a:solidFill>
              </a:rPr>
              <a:t> </a:t>
            </a:r>
            <a:r>
              <a:rPr lang="es-ES" b="1" dirty="0">
                <a:solidFill>
                  <a:srgbClr val="FF0000"/>
                </a:solidFill>
              </a:rPr>
              <a:t>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81369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err="1" smtClean="0"/>
              <a:t>Kl_dný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pl_n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l_stonoš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L_berec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L_nda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L_sá</a:t>
            </a:r>
            <a:r>
              <a:rPr lang="cs-CZ" sz="4400" b="1" dirty="0" smtClean="0"/>
              <a:t> hora, </a:t>
            </a:r>
            <a:r>
              <a:rPr lang="cs-CZ" sz="4400" b="1" dirty="0" err="1" smtClean="0"/>
              <a:t>l_tovat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l_sovat</a:t>
            </a:r>
            <a:r>
              <a:rPr lang="cs-CZ" sz="4400" b="1" dirty="0" smtClean="0"/>
              <a:t> česnek, </a:t>
            </a:r>
            <a:r>
              <a:rPr lang="cs-CZ" sz="4400" b="1" dirty="0" err="1" smtClean="0"/>
              <a:t>ml_čko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ml_nice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nal_čit</a:t>
            </a:r>
            <a:r>
              <a:rPr lang="cs-CZ" sz="4400" b="1" dirty="0" smtClean="0"/>
              <a:t> se, </a:t>
            </a:r>
            <a:r>
              <a:rPr lang="cs-CZ" sz="4400" b="1" dirty="0" err="1" smtClean="0"/>
              <a:t>l_dová</a:t>
            </a:r>
            <a:r>
              <a:rPr lang="cs-CZ" sz="4400" b="1" dirty="0" smtClean="0"/>
              <a:t> píseň, </a:t>
            </a:r>
            <a:r>
              <a:rPr lang="cs-CZ" sz="4400" b="1" dirty="0" err="1" smtClean="0"/>
              <a:t>pl_novat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l_šej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pel_něk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l_žařka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ul_ce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sl_na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pol_kací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l_kovec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zmrzl_na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l_st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l_šejník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obl_čej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l_kožrout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l_pa</a:t>
            </a:r>
            <a:r>
              <a:rPr lang="cs-CZ" sz="4400" b="1" dirty="0" smtClean="0"/>
              <a:t>.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473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Napiš slova</a:t>
            </a:r>
            <a:endParaRPr lang="cs-CZ" b="1" dirty="0">
              <a:solidFill>
                <a:srgbClr val="00B050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2195736" y="2753683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195736" y="4293097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195736" y="6021288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876256" y="2753683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6256" y="4293097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876256" y="6021288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Documents and Settings\Doma\Local Settings\Temporary Internet Files\Content.IE5\HZAL8JY0\MC9002324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1371680" cy="1464716"/>
          </a:xfrm>
          <a:prstGeom prst="rect">
            <a:avLst/>
          </a:prstGeom>
          <a:noFill/>
        </p:spPr>
      </p:pic>
      <p:pic>
        <p:nvPicPr>
          <p:cNvPr id="1027" name="Picture 3" descr="C:\Documents and Settings\Doma\Local Settings\Temporary Internet Files\Content.IE5\9EETDSY1\MC9000893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852936"/>
            <a:ext cx="1247463" cy="1526723"/>
          </a:xfrm>
          <a:prstGeom prst="rect">
            <a:avLst/>
          </a:prstGeom>
          <a:noFill/>
        </p:spPr>
      </p:pic>
      <p:pic>
        <p:nvPicPr>
          <p:cNvPr id="1028" name="Picture 4" descr="C:\Documents and Settings\Doma\Local Settings\Temporary Internet Files\Content.IE5\HZAL8JY0\MC90044185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869160"/>
            <a:ext cx="1330573" cy="1222435"/>
          </a:xfrm>
          <a:prstGeom prst="rect">
            <a:avLst/>
          </a:prstGeom>
          <a:noFill/>
        </p:spPr>
      </p:pic>
      <p:pic>
        <p:nvPicPr>
          <p:cNvPr id="1029" name="Picture 5" descr="C:\Documents and Settings\Doma\Local Settings\Temporary Internet Files\Content.IE5\2MZ2T95O\MC90035636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1412776"/>
            <a:ext cx="1329302" cy="1463337"/>
          </a:xfrm>
          <a:prstGeom prst="rect">
            <a:avLst/>
          </a:prstGeom>
          <a:noFill/>
        </p:spPr>
      </p:pic>
      <p:pic>
        <p:nvPicPr>
          <p:cNvPr id="1031" name="Picture 7" descr="C:\Documents and Settings\Doma\Local Settings\Temporary Internet Files\Content.IE5\K9AC53M8\MC90035206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2780928"/>
            <a:ext cx="865525" cy="1537276"/>
          </a:xfrm>
          <a:prstGeom prst="rect">
            <a:avLst/>
          </a:prstGeom>
          <a:noFill/>
        </p:spPr>
      </p:pic>
      <p:pic>
        <p:nvPicPr>
          <p:cNvPr id="1032" name="Picture 8" descr="C:\Documents and Settings\Doma\Local Settings\Temporary Internet Files\Content.IE5\WL270V3C\MC90036163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4293096"/>
            <a:ext cx="1818742" cy="20043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6828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Zdroje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459423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Vyjmenovaná slova hrou; vydavatel – Nová škola, s.r.o., 2010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37362" y="2164214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Kliparty z programu Microsoft </a:t>
            </a:r>
            <a:r>
              <a:rPr lang="cs-CZ" b="1" dirty="0" err="1"/>
              <a:t>Power</a:t>
            </a:r>
            <a:r>
              <a:rPr lang="cs-CZ" b="1" dirty="0"/>
              <a:t> Point 2010</a:t>
            </a:r>
          </a:p>
        </p:txBody>
      </p:sp>
    </p:spTree>
    <p:extLst>
      <p:ext uri="{BB962C8B-B14F-4D97-AF65-F5344CB8AC3E}">
        <p14:creationId xmlns:p14="http://schemas.microsoft.com/office/powerpoint/2010/main" val="3892392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283</Words>
  <Application>Microsoft Office PowerPoint</Application>
  <PresentationFormat>Předvádění na obrazovce (4:3)</PresentationFormat>
  <Paragraphs>82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Český jazyk – Vyjmenovaná slova po L – Procvičování</vt:lpstr>
      <vt:lpstr>Doplň i – í / y - ý</vt:lpstr>
      <vt:lpstr>Doplň i – í / y - ý</vt:lpstr>
      <vt:lpstr>Doplň i – í / y - ý</vt:lpstr>
      <vt:lpstr>Doplň i – í / y - ý</vt:lpstr>
      <vt:lpstr>Doplň i – í / y - ý</vt:lpstr>
      <vt:lpstr>Napiš slova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51</cp:revision>
  <dcterms:created xsi:type="dcterms:W3CDTF">2011-12-02T14:06:03Z</dcterms:created>
  <dcterms:modified xsi:type="dcterms:W3CDTF">2012-11-08T07:32:17Z</dcterms:modified>
</cp:coreProperties>
</file>