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0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A21C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M – Zapamatuj si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VY_32_inovace_08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M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Zapamatuj si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slov, která podobně znějí, ale jinak se píší.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29673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A21C0E"/>
                </a:solidFill>
              </a:rPr>
              <a:t>Zapamatuj si</a:t>
            </a:r>
            <a:endParaRPr lang="cs-CZ" b="1" dirty="0">
              <a:solidFill>
                <a:srgbClr val="A21C0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340768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20667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mi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055" y="2456313"/>
            <a:ext cx="3969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Půjdeme tam </a:t>
            </a:r>
            <a:r>
              <a:rPr lang="cs-CZ" sz="2800" b="1" dirty="0" smtClean="0">
                <a:solidFill>
                  <a:srgbClr val="FF0000"/>
                </a:solidFill>
              </a:rPr>
              <a:t>my </a:t>
            </a:r>
            <a:r>
              <a:rPr lang="cs-CZ" sz="2800" b="1" dirty="0" smtClean="0"/>
              <a:t>všichni.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Podej</a:t>
            </a:r>
            <a:r>
              <a:rPr lang="cs-CZ" sz="2800" b="1" dirty="0" smtClean="0">
                <a:solidFill>
                  <a:srgbClr val="FF0000"/>
                </a:solidFill>
              </a:rPr>
              <a:t> mi </a:t>
            </a:r>
            <a:r>
              <a:rPr lang="cs-CZ" sz="2800" b="1" dirty="0" smtClean="0"/>
              <a:t>pero.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0349" y="378903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mýt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mít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8246" y="5013176"/>
            <a:ext cx="3220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Mýt </a:t>
            </a:r>
            <a:r>
              <a:rPr lang="cs-CZ" sz="2800" b="1" dirty="0" smtClean="0"/>
              <a:t>si ruce mýdlem.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0669" y="5013176"/>
            <a:ext cx="3999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Chtěl bych </a:t>
            </a:r>
            <a:r>
              <a:rPr lang="cs-CZ" sz="2800" b="1" dirty="0" smtClean="0">
                <a:solidFill>
                  <a:srgbClr val="FF0000"/>
                </a:solidFill>
              </a:rPr>
              <a:t>mít</a:t>
            </a:r>
            <a:r>
              <a:rPr lang="cs-CZ" sz="2800" b="1" dirty="0" smtClean="0"/>
              <a:t> nové kolo.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312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A21C0E"/>
                </a:solidFill>
              </a:rPr>
              <a:t>Zapamatuj si</a:t>
            </a:r>
            <a:endParaRPr lang="cs-CZ" b="1" dirty="0">
              <a:solidFill>
                <a:srgbClr val="A21C0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myla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milá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2563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Eva si </a:t>
            </a:r>
            <a:r>
              <a:rPr lang="cs-CZ" sz="2800" b="1" dirty="0" smtClean="0">
                <a:solidFill>
                  <a:srgbClr val="FF0000"/>
                </a:solidFill>
              </a:rPr>
              <a:t>myla </a:t>
            </a:r>
            <a:r>
              <a:rPr lang="cs-CZ" sz="2800" b="1" dirty="0" smtClean="0"/>
              <a:t>ruce.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727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Moje maminka je </a:t>
            </a:r>
            <a:r>
              <a:rPr lang="cs-CZ" sz="2800" b="1" dirty="0" smtClean="0">
                <a:solidFill>
                  <a:srgbClr val="FF0000"/>
                </a:solidFill>
              </a:rPr>
              <a:t>milá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m</a:t>
            </a:r>
            <a:r>
              <a:rPr lang="cs-CZ" sz="4800" b="1" dirty="0" smtClean="0"/>
              <a:t>ýlí se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milý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02564" y="5013176"/>
            <a:ext cx="33684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Každý </a:t>
            </a:r>
            <a:r>
              <a:rPr lang="cs-CZ" sz="2800" b="1" dirty="0" smtClean="0">
                <a:solidFill>
                  <a:srgbClr val="FF0000"/>
                </a:solidFill>
              </a:rPr>
              <a:t>se</a:t>
            </a:r>
            <a:r>
              <a:rPr lang="cs-CZ" sz="2800" b="1" dirty="0" smtClean="0"/>
              <a:t> někdy </a:t>
            </a:r>
            <a:r>
              <a:rPr lang="cs-CZ" sz="2800" b="1" dirty="0" smtClean="0">
                <a:solidFill>
                  <a:srgbClr val="FF0000"/>
                </a:solidFill>
              </a:rPr>
              <a:t>mýlí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92111" y="5013176"/>
            <a:ext cx="39443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Usměvavý člověk je </a:t>
            </a:r>
            <a:r>
              <a:rPr lang="cs-CZ" sz="2800" b="1" dirty="0" smtClean="0">
                <a:solidFill>
                  <a:srgbClr val="FF0000"/>
                </a:solidFill>
              </a:rPr>
              <a:t>milý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622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A21C0E"/>
                </a:solidFill>
              </a:rPr>
              <a:t>Zapamatuj si</a:t>
            </a:r>
            <a:endParaRPr lang="cs-CZ" b="1" dirty="0">
              <a:solidFill>
                <a:srgbClr val="A21C0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myji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míjí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9969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Myji</a:t>
            </a:r>
            <a:r>
              <a:rPr lang="cs-CZ" sz="2800" b="1" dirty="0" smtClean="0"/>
              <a:t> si ruce mýdlem.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31036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Lidé se navzájem potkávají a </a:t>
            </a:r>
            <a:r>
              <a:rPr lang="cs-CZ" sz="2800" b="1" dirty="0" smtClean="0">
                <a:solidFill>
                  <a:srgbClr val="FF0000"/>
                </a:solidFill>
              </a:rPr>
              <a:t>míjí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0563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A21C0E"/>
                </a:solidFill>
              </a:rPr>
              <a:t>Doplň a opakuj si</a:t>
            </a:r>
            <a:endParaRPr lang="cs-CZ" b="1" dirty="0">
              <a:solidFill>
                <a:srgbClr val="A21C0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m</a:t>
            </a:r>
            <a:r>
              <a:rPr lang="cs-CZ" sz="2800" b="1" dirty="0" err="1" smtClean="0">
                <a:solidFill>
                  <a:prstClr val="black"/>
                </a:solidFill>
              </a:rPr>
              <a:t>_la</a:t>
            </a:r>
            <a:r>
              <a:rPr lang="cs-CZ" sz="2800" b="1" dirty="0" smtClean="0">
                <a:solidFill>
                  <a:prstClr val="black"/>
                </a:solidFill>
              </a:rPr>
              <a:t> nádobí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m</a:t>
            </a:r>
            <a:r>
              <a:rPr lang="cs-CZ" sz="2800" b="1" dirty="0" err="1" smtClean="0">
                <a:solidFill>
                  <a:prstClr val="black"/>
                </a:solidFill>
              </a:rPr>
              <a:t>_t</a:t>
            </a:r>
            <a:r>
              <a:rPr lang="cs-CZ" sz="2800" b="1" dirty="0" smtClean="0">
                <a:solidFill>
                  <a:prstClr val="black"/>
                </a:solidFill>
              </a:rPr>
              <a:t> radost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m</a:t>
            </a:r>
            <a:r>
              <a:rPr lang="cs-CZ" sz="2800" b="1" dirty="0" err="1" smtClean="0">
                <a:solidFill>
                  <a:prstClr val="black"/>
                </a:solidFill>
              </a:rPr>
              <a:t>_lá</a:t>
            </a:r>
            <a:r>
              <a:rPr lang="cs-CZ" sz="2800" b="1" dirty="0" smtClean="0">
                <a:solidFill>
                  <a:prstClr val="black"/>
                </a:solidFill>
              </a:rPr>
              <a:t> dívka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prstClr val="black"/>
                </a:solidFill>
              </a:rPr>
              <a:t>_ všichni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m</a:t>
            </a:r>
            <a:r>
              <a:rPr lang="cs-CZ" sz="2800" b="1" dirty="0" err="1" smtClean="0">
                <a:solidFill>
                  <a:prstClr val="black"/>
                </a:solidFill>
              </a:rPr>
              <a:t>_ji</a:t>
            </a:r>
            <a:r>
              <a:rPr lang="cs-CZ" sz="2800" b="1" dirty="0" smtClean="0">
                <a:solidFill>
                  <a:prstClr val="black"/>
                </a:solidFill>
              </a:rPr>
              <a:t> si ruce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prstClr val="black"/>
                </a:solidFill>
              </a:rPr>
              <a:t>ůjč m_ to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Vysoké </a:t>
            </a:r>
            <a:r>
              <a:rPr lang="cs-CZ" sz="2800" b="1" dirty="0" err="1" smtClean="0">
                <a:solidFill>
                  <a:prstClr val="black"/>
                </a:solidFill>
              </a:rPr>
              <a:t>M_to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5945289"/>
            <a:ext cx="3094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m</a:t>
            </a:r>
            <a:r>
              <a:rPr lang="cs-CZ" sz="2800" b="1" dirty="0" err="1" smtClean="0">
                <a:solidFill>
                  <a:prstClr val="black"/>
                </a:solidFill>
              </a:rPr>
              <a:t>_s</a:t>
            </a:r>
            <a:r>
              <a:rPr lang="cs-CZ" sz="2800" b="1" dirty="0" smtClean="0">
                <a:solidFill>
                  <a:prstClr val="black"/>
                </a:solidFill>
              </a:rPr>
              <a:t> Dobré naděje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la nádobí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t radost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prstClr val="black"/>
                </a:solidFill>
              </a:rPr>
              <a:t>lá dívka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 všichni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ji si ruce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prstClr val="black"/>
                </a:solidFill>
              </a:rPr>
              <a:t>ůjč 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prstClr val="black"/>
                </a:solidFill>
              </a:rPr>
              <a:t> to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Vysoké M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>
                <a:solidFill>
                  <a:prstClr val="black"/>
                </a:solidFill>
              </a:rPr>
              <a:t>to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s Dobré naděje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1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A21C0E"/>
                </a:solidFill>
              </a:rPr>
              <a:t>Zdroje</a:t>
            </a:r>
            <a:endParaRPr lang="cs-CZ" b="1" dirty="0">
              <a:solidFill>
                <a:srgbClr val="A21C0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2543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6394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203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Vyjmenovaná slova po M – Zapamatuj si </vt:lpstr>
      <vt:lpstr>Zapamatuj si</vt:lpstr>
      <vt:lpstr>Zapamatuj si</vt:lpstr>
      <vt:lpstr>Zapamatuj si</vt:lpstr>
      <vt:lpstr>Doplň a opakuj si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44</cp:revision>
  <dcterms:created xsi:type="dcterms:W3CDTF">2011-12-02T14:06:03Z</dcterms:created>
  <dcterms:modified xsi:type="dcterms:W3CDTF">2012-10-29T12:40:59Z</dcterms:modified>
</cp:coreProperties>
</file>