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60" r:id="rId5"/>
    <p:sldId id="26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A21C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S – Zapamatuj si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VY_32_inovace_14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– Zapamatuj si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slov, která podobně znějí, ale jinak se píší.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8239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Zapamatuj si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35769" y="1309935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sýra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20667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síra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456313"/>
            <a:ext cx="26717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Snědl kus </a:t>
            </a:r>
            <a:r>
              <a:rPr lang="cs-CZ" sz="2800" b="1" dirty="0" smtClean="0">
                <a:solidFill>
                  <a:srgbClr val="FF0000"/>
                </a:solidFill>
              </a:rPr>
              <a:t>sýra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Síra</a:t>
            </a:r>
            <a:r>
              <a:rPr lang="cs-CZ" sz="2800" b="1" dirty="0" smtClean="0"/>
              <a:t> je žlutý nerost.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9705" y="3789036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sytý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síti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8055" y="5013176"/>
            <a:ext cx="3851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Moc se najedl a je </a:t>
            </a:r>
            <a:r>
              <a:rPr lang="cs-CZ" sz="2800" b="1" dirty="0" smtClean="0">
                <a:solidFill>
                  <a:srgbClr val="FF0000"/>
                </a:solidFill>
              </a:rPr>
              <a:t>sytý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20669" y="5013176"/>
            <a:ext cx="3999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Houpe se v </a:t>
            </a:r>
            <a:r>
              <a:rPr lang="cs-CZ" sz="2800" b="1" dirty="0" smtClean="0">
                <a:solidFill>
                  <a:srgbClr val="FF0000"/>
                </a:solidFill>
              </a:rPr>
              <a:t>síti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312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Zapamatuj si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684" y="1355432"/>
            <a:ext cx="19802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u</a:t>
            </a:r>
            <a:r>
              <a:rPr lang="cs-CZ" sz="4800" b="1" dirty="0" smtClean="0"/>
              <a:t> syna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09936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usíná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86686" y="2444891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Byla jsem </a:t>
            </a:r>
            <a:r>
              <a:rPr lang="cs-CZ" sz="2800" b="1" dirty="0" smtClean="0">
                <a:solidFill>
                  <a:srgbClr val="FF0000"/>
                </a:solidFill>
              </a:rPr>
              <a:t>u syna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727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Děťátko </a:t>
            </a:r>
            <a:r>
              <a:rPr lang="cs-CZ" sz="2800" b="1" dirty="0" smtClean="0">
                <a:solidFill>
                  <a:srgbClr val="FF0000"/>
                </a:solidFill>
              </a:rPr>
              <a:t>usíná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8904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sypat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sípat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02564" y="5013176"/>
            <a:ext cx="33684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Sypat</a:t>
            </a:r>
            <a:r>
              <a:rPr lang="cs-CZ" sz="2800" b="1" dirty="0" smtClean="0"/>
              <a:t> zrní slepicím.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92111" y="5013176"/>
            <a:ext cx="39443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Kdo ztratí hlas, </a:t>
            </a:r>
            <a:r>
              <a:rPr lang="cs-CZ" sz="2800" b="1" dirty="0" smtClean="0">
                <a:solidFill>
                  <a:srgbClr val="FF0000"/>
                </a:solidFill>
              </a:rPr>
              <a:t>sípe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9622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Zapamatuj si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50069" y="1355432"/>
            <a:ext cx="24842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syt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30355" y="1309935"/>
            <a:ext cx="24713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sít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9969" y="245631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najedený – je </a:t>
            </a:r>
            <a:r>
              <a:rPr lang="cs-CZ" sz="2800" b="1" dirty="0" smtClean="0">
                <a:solidFill>
                  <a:srgbClr val="FF0000"/>
                </a:solidFill>
              </a:rPr>
              <a:t>syt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59551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Sít </a:t>
            </a:r>
            <a:r>
              <a:rPr lang="cs-CZ" sz="2800" b="1" dirty="0" smtClean="0"/>
              <a:t>obilí na poli.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0563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Doplň a opakuj si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prstClr val="black"/>
                </a:solidFill>
              </a:rPr>
              <a:t>ousek </a:t>
            </a:r>
            <a:r>
              <a:rPr lang="cs-CZ" sz="2800" b="1" dirty="0" err="1" smtClean="0">
                <a:solidFill>
                  <a:prstClr val="black"/>
                </a:solidFill>
              </a:rPr>
              <a:t>s_ra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h</a:t>
            </a:r>
            <a:r>
              <a:rPr lang="cs-CZ" sz="2800" b="1" dirty="0" smtClean="0">
                <a:solidFill>
                  <a:prstClr val="black"/>
                </a:solidFill>
              </a:rPr>
              <a:t>oupat se v </a:t>
            </a:r>
            <a:r>
              <a:rPr lang="cs-CZ" sz="2800" b="1" dirty="0" err="1" smtClean="0">
                <a:solidFill>
                  <a:prstClr val="black"/>
                </a:solidFill>
              </a:rPr>
              <a:t>s_ti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ž</a:t>
            </a:r>
            <a:r>
              <a:rPr lang="cs-CZ" sz="2800" b="1" dirty="0" smtClean="0">
                <a:solidFill>
                  <a:prstClr val="black"/>
                </a:solidFill>
              </a:rPr>
              <a:t>lutá </a:t>
            </a:r>
            <a:r>
              <a:rPr lang="cs-CZ" sz="2800" b="1" dirty="0" err="1" smtClean="0">
                <a:solidFill>
                  <a:prstClr val="black"/>
                </a:solidFill>
              </a:rPr>
              <a:t>s_ra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s</a:t>
            </a:r>
            <a:r>
              <a:rPr lang="cs-CZ" sz="2800" b="1" dirty="0" err="1" smtClean="0">
                <a:solidFill>
                  <a:prstClr val="black"/>
                </a:solidFill>
              </a:rPr>
              <a:t>_tý</a:t>
            </a:r>
            <a:r>
              <a:rPr lang="cs-CZ" sz="2800" b="1" dirty="0" smtClean="0">
                <a:solidFill>
                  <a:prstClr val="black"/>
                </a:solidFill>
              </a:rPr>
              <a:t> člověk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n</a:t>
            </a:r>
            <a:r>
              <a:rPr lang="cs-CZ" sz="2800" b="1" dirty="0" smtClean="0">
                <a:solidFill>
                  <a:prstClr val="black"/>
                </a:solidFill>
              </a:rPr>
              <a:t>ávštěva u </a:t>
            </a:r>
            <a:r>
              <a:rPr lang="cs-CZ" sz="2800" b="1" dirty="0" err="1" smtClean="0">
                <a:solidFill>
                  <a:prstClr val="black"/>
                </a:solidFill>
              </a:rPr>
              <a:t>s_na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8459" y="4627619"/>
            <a:ext cx="2433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u</a:t>
            </a:r>
            <a:r>
              <a:rPr lang="cs-CZ" sz="2800" b="1" dirty="0" smtClean="0">
                <a:solidFill>
                  <a:prstClr val="black"/>
                </a:solidFill>
              </a:rPr>
              <a:t>navený </a:t>
            </a:r>
            <a:r>
              <a:rPr lang="cs-CZ" sz="2800" b="1" dirty="0" err="1" smtClean="0">
                <a:solidFill>
                  <a:prstClr val="black"/>
                </a:solidFill>
              </a:rPr>
              <a:t>us_ná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n</a:t>
            </a:r>
            <a:r>
              <a:rPr lang="cs-CZ" sz="2800" b="1" dirty="0" smtClean="0">
                <a:solidFill>
                  <a:prstClr val="black"/>
                </a:solidFill>
              </a:rPr>
              <a:t>emocný </a:t>
            </a:r>
            <a:r>
              <a:rPr lang="cs-CZ" sz="2800" b="1" dirty="0" err="1" smtClean="0">
                <a:solidFill>
                  <a:prstClr val="black"/>
                </a:solidFill>
              </a:rPr>
              <a:t>s_pe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8459" y="5945289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s</a:t>
            </a:r>
            <a:r>
              <a:rPr lang="cs-CZ" sz="2800" b="1" dirty="0" err="1" smtClean="0">
                <a:solidFill>
                  <a:prstClr val="black"/>
                </a:solidFill>
              </a:rPr>
              <a:t>_pat</a:t>
            </a:r>
            <a:r>
              <a:rPr lang="cs-CZ" sz="2800" b="1" dirty="0" smtClean="0">
                <a:solidFill>
                  <a:prstClr val="black"/>
                </a:solidFill>
              </a:rPr>
              <a:t> zrní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prstClr val="black"/>
                </a:solidFill>
              </a:rPr>
              <a:t>ousek s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>
                <a:solidFill>
                  <a:prstClr val="black"/>
                </a:solidFill>
              </a:rPr>
              <a:t>ra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205792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houpat se v 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prstClr val="black"/>
                </a:solidFill>
              </a:rPr>
              <a:t>ti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5039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žlutá s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prstClr val="black"/>
                </a:solidFill>
              </a:rPr>
              <a:t>ra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tý člověk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n</a:t>
            </a:r>
            <a:r>
              <a:rPr lang="cs-CZ" sz="2800" b="1" dirty="0" smtClean="0">
                <a:solidFill>
                  <a:prstClr val="black"/>
                </a:solidFill>
              </a:rPr>
              <a:t>ávštěva u 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na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u</a:t>
            </a:r>
            <a:r>
              <a:rPr lang="cs-CZ" sz="2800" b="1" dirty="0" smtClean="0">
                <a:solidFill>
                  <a:prstClr val="black"/>
                </a:solidFill>
              </a:rPr>
              <a:t>navený us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prstClr val="black"/>
                </a:solidFill>
              </a:rPr>
              <a:t>ná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n</a:t>
            </a:r>
            <a:r>
              <a:rPr lang="cs-CZ" sz="2800" b="1" dirty="0" smtClean="0">
                <a:solidFill>
                  <a:prstClr val="black"/>
                </a:solidFill>
              </a:rPr>
              <a:t>emocný 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prstClr val="black"/>
                </a:solidFill>
              </a:rPr>
              <a:t>pe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pat zrní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01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Zdroje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52543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6394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199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Český jazyk – Vyjmenovaná slova po S – Zapamatuj si </vt:lpstr>
      <vt:lpstr>Zapamatuj si</vt:lpstr>
      <vt:lpstr>Zapamatuj si</vt:lpstr>
      <vt:lpstr>Zapamatuj si</vt:lpstr>
      <vt:lpstr>Doplň a opakuj si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55</cp:revision>
  <dcterms:created xsi:type="dcterms:W3CDTF">2011-12-02T14:06:03Z</dcterms:created>
  <dcterms:modified xsi:type="dcterms:W3CDTF">2012-10-29T12:42:35Z</dcterms:modified>
</cp:coreProperties>
</file>