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4" r:id="rId3"/>
    <p:sldId id="265" r:id="rId4"/>
    <p:sldId id="266" r:id="rId5"/>
    <p:sldId id="267" r:id="rId6"/>
    <p:sldId id="268" r:id="rId7"/>
    <p:sldId id="26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CC00"/>
    <a:srgbClr val="A025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V – Procvičování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VY_32_inovace_18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V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– Procvičování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Závěrečná cvičení na probrané pravopisné jevy.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54358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FFCC00"/>
                </a:solidFill>
              </a:rPr>
              <a:t>Doplň</a:t>
            </a:r>
            <a:r>
              <a:rPr lang="es-ES" b="1" dirty="0">
                <a:solidFill>
                  <a:srgbClr val="7030A0"/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z</a:t>
            </a:r>
            <a:r>
              <a:rPr lang="cs-CZ" sz="2800" b="1" dirty="0" err="1" smtClean="0"/>
              <a:t>lozv_k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žv_kačka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_dlička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_tr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bv_kle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_dle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pastv_na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_cvik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1585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zlozv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žv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kačka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dlička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tr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obv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kle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dle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pastv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na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cvik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559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FFCC00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z</a:t>
            </a:r>
            <a:r>
              <a:rPr lang="cs-CZ" sz="2800" b="1" dirty="0" err="1" smtClean="0"/>
              <a:t>v_ře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_savač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_žka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řežv_kavec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_těz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ov_dla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pov_dka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_drovka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ře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savač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žka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přežv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kavec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těz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dla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dka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drovka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8835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FFCC00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zdušný </a:t>
            </a:r>
            <a:r>
              <a:rPr lang="cs-CZ" sz="2800" b="1" dirty="0" err="1" smtClean="0"/>
              <a:t>v_r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v_ří</a:t>
            </a:r>
            <a:r>
              <a:rPr lang="cs-CZ" sz="2800" b="1" dirty="0" smtClean="0"/>
              <a:t> pírko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zv_šit</a:t>
            </a:r>
            <a:r>
              <a:rPr lang="cs-CZ" sz="2800" b="1" dirty="0" smtClean="0"/>
              <a:t> hlas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ěti </a:t>
            </a:r>
            <a:r>
              <a:rPr lang="cs-CZ" sz="2800" b="1" dirty="0" err="1" smtClean="0"/>
              <a:t>v_skají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ovářská </a:t>
            </a:r>
            <a:r>
              <a:rPr lang="cs-CZ" sz="2800" b="1" dirty="0" err="1" smtClean="0"/>
              <a:t>v_heň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ěkná </a:t>
            </a:r>
            <a:r>
              <a:rPr lang="cs-CZ" sz="2800" b="1" dirty="0" err="1" smtClean="0"/>
              <a:t>v_zdoba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_ždímat</a:t>
            </a:r>
            <a:r>
              <a:rPr lang="cs-CZ" sz="2800" b="1" dirty="0" smtClean="0"/>
              <a:t> prádlo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9084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u</a:t>
            </a:r>
            <a:r>
              <a:rPr lang="cs-CZ" sz="2800" b="1" dirty="0" err="1" smtClean="0"/>
              <a:t>v_děl</a:t>
            </a:r>
            <a:r>
              <a:rPr lang="cs-CZ" sz="2800" b="1" dirty="0" smtClean="0"/>
              <a:t> známého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vzdušný 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ří pírko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šit hlas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ěti v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skají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kovářská v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heň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ěkná v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zdoba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ždímat prádlo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u</a:t>
            </a:r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děl známého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4252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FFCC00"/>
                </a:solidFill>
              </a:rPr>
              <a:t>Doplň</a:t>
            </a:r>
            <a:r>
              <a:rPr lang="es-ES" b="1" dirty="0">
                <a:solidFill>
                  <a:srgbClr val="7030A0"/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v_šňový</a:t>
            </a:r>
            <a:r>
              <a:rPr lang="cs-CZ" sz="2800" b="1" dirty="0" smtClean="0"/>
              <a:t> sad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_jící</a:t>
            </a:r>
            <a:r>
              <a:rPr lang="cs-CZ" sz="2800" b="1" dirty="0" smtClean="0"/>
              <a:t> vlk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u</a:t>
            </a:r>
            <a:r>
              <a:rPr lang="cs-CZ" sz="2800" b="1" dirty="0" err="1" smtClean="0"/>
              <a:t>v_tý</a:t>
            </a:r>
            <a:r>
              <a:rPr lang="cs-CZ" sz="2800" b="1" dirty="0" smtClean="0"/>
              <a:t> věnec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z</a:t>
            </a:r>
            <a:r>
              <a:rPr lang="cs-CZ" sz="2800" b="1" dirty="0" err="1" smtClean="0"/>
              <a:t>v_šená</a:t>
            </a:r>
            <a:r>
              <a:rPr lang="cs-CZ" sz="2800" b="1" dirty="0" smtClean="0"/>
              <a:t> teplota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v_la</a:t>
            </a:r>
            <a:r>
              <a:rPr lang="cs-CZ" sz="2800" b="1" dirty="0" smtClean="0"/>
              <a:t> Amálka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4613" y="4627619"/>
            <a:ext cx="3163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ubený jako </a:t>
            </a:r>
            <a:r>
              <a:rPr lang="cs-CZ" sz="2800" b="1" dirty="0" err="1" smtClean="0"/>
              <a:t>v_žle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v</a:t>
            </a:r>
            <a:r>
              <a:rPr lang="cs-CZ" sz="2800" b="1" dirty="0" err="1" smtClean="0"/>
              <a:t>_skat</a:t>
            </a:r>
            <a:r>
              <a:rPr lang="cs-CZ" sz="2800" b="1" dirty="0" smtClean="0"/>
              <a:t> vlasy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rozv_řený</a:t>
            </a:r>
            <a:r>
              <a:rPr lang="cs-CZ" sz="2800" b="1" dirty="0" smtClean="0"/>
              <a:t> prach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šňový sad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jící vlk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u</a:t>
            </a:r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tý věnec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šená teplota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la Amálka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ubený jako v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žle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skat vlasy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r</a:t>
            </a:r>
            <a:r>
              <a:rPr lang="cs-CZ" sz="2800" b="1" dirty="0" smtClean="0"/>
              <a:t>ozv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řený prach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7486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FFCC00"/>
                </a:solidFill>
              </a:rPr>
              <a:t>Doplň</a:t>
            </a:r>
            <a:r>
              <a:rPr lang="es-ES" b="1" dirty="0">
                <a:solidFill>
                  <a:srgbClr val="7030A0"/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Žv_kačka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v_psat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v_dle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v_žle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V_tek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V_šehrad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odv_kat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v_let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uv_děl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ov_nout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v_skat</a:t>
            </a:r>
            <a:r>
              <a:rPr lang="cs-CZ" sz="4400" b="1" dirty="0" smtClean="0"/>
              <a:t> vlasy, </a:t>
            </a:r>
            <a:r>
              <a:rPr lang="cs-CZ" sz="4400" b="1" dirty="0" err="1" smtClean="0"/>
              <a:t>pastv_na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v_no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záv_n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sv_nout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sv_čka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v_pracovat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v_tr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nev_domý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v_dlička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v_dech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v_psat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v_za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v_zum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přežv_kavec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473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Napiš slova</a:t>
            </a:r>
            <a:endParaRPr lang="cs-CZ" b="1" dirty="0">
              <a:solidFill>
                <a:srgbClr val="FFCC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a\Local Settings\Temporary Internet Files\Content.IE5\V4R5UF1H\MP9004465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1711846" cy="2216779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U3A1WLAV\MC9003616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052736"/>
            <a:ext cx="1827886" cy="1701698"/>
          </a:xfrm>
          <a:prstGeom prst="rect">
            <a:avLst/>
          </a:prstGeom>
          <a:noFill/>
        </p:spPr>
      </p:pic>
      <p:pic>
        <p:nvPicPr>
          <p:cNvPr id="1029" name="Picture 5" descr="C:\Documents and Settings\Doma\Local Settings\Temporary Internet Files\Content.IE5\MKNLO6KA\MC9002306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852936"/>
            <a:ext cx="1026644" cy="1587680"/>
          </a:xfrm>
          <a:prstGeom prst="rect">
            <a:avLst/>
          </a:prstGeom>
          <a:noFill/>
        </p:spPr>
      </p:pic>
      <p:pic>
        <p:nvPicPr>
          <p:cNvPr id="1030" name="Picture 6" descr="C:\Documents and Settings\Doma\Local Settings\Temporary Internet Files\Content.IE5\0IT3TFN2\MC90035856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2780928"/>
            <a:ext cx="1231592" cy="1506923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V4R5UF1H\MC9004127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653136"/>
            <a:ext cx="1061939" cy="1614458"/>
          </a:xfrm>
          <a:prstGeom prst="rect">
            <a:avLst/>
          </a:prstGeom>
          <a:noFill/>
        </p:spPr>
      </p:pic>
      <p:pic>
        <p:nvPicPr>
          <p:cNvPr id="1032" name="Picture 8" descr="C:\Documents and Settings\Doma\Local Settings\Temporary Internet Files\Content.IE5\0IT3TFN2\MC90035236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4653136"/>
            <a:ext cx="1791077" cy="15571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82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Zdroje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389239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276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Vyjmenovaná slova po V – Procvičování</vt:lpstr>
      <vt:lpstr>Doplň i – í / y - ý</vt:lpstr>
      <vt:lpstr>Doplň i – í / y - ý</vt:lpstr>
      <vt:lpstr>Doplň i – í / y - ý</vt:lpstr>
      <vt:lpstr>Doplň i – í / y - ý</vt:lpstr>
      <vt:lpstr>Doplň i – í / y - ý</vt:lpstr>
      <vt:lpstr>Napiš slova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76</cp:revision>
  <dcterms:created xsi:type="dcterms:W3CDTF">2011-12-02T14:06:03Z</dcterms:created>
  <dcterms:modified xsi:type="dcterms:W3CDTF">2012-10-29T12:43:31Z</dcterms:modified>
</cp:coreProperties>
</file>