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303" r:id="rId3"/>
    <p:sldId id="307" r:id="rId4"/>
    <p:sldId id="316" r:id="rId5"/>
    <p:sldId id="309" r:id="rId6"/>
    <p:sldId id="313" r:id="rId7"/>
    <p:sldId id="315" r:id="rId8"/>
    <p:sldId id="314" r:id="rId9"/>
    <p:sldId id="317" r:id="rId10"/>
    <p:sldId id="318" r:id="rId11"/>
    <p:sldId id="32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zouhar.eu/vyrobky/markyz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zouhar.eu/vyrobky/markyzy/markyza-historicky-objekt-2/" TargetMode="External"/><Relationship Id="rId5" Type="http://schemas.openxmlformats.org/officeDocument/2006/relationships/hyperlink" Target="http://www.strisky-polymer.cz/" TargetMode="External"/><Relationship Id="rId4" Type="http://schemas.openxmlformats.org/officeDocument/2006/relationships/hyperlink" Target="http://www.svetloastin.cz/inpage/kryti-terasy-pergoly-terasove-kryti-cubol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25727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jedním typem z předsazených konstrukcí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Římsy,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markýzy, balkóny, lodžie, arkýře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/>
              <a:t>M</a:t>
            </a:r>
            <a:r>
              <a:rPr lang="cs-CZ" sz="2400" b="1" smtClean="0"/>
              <a:t>arkýzy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VY_32_INOVACE_02_024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815399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647167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Markýzy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9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441412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71385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8298" y="155679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Patří mezi převislé konstrukce, které vystupují před průčelí budovy.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1" y="2821578"/>
            <a:ext cx="11773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Druhy: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6779" y="2883133"/>
            <a:ext cx="1205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římsy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26779" y="3975447"/>
            <a:ext cx="1637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balkóny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11921" y="3428999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markýzy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49648" y="4461097"/>
            <a:ext cx="1414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lodžie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62347" y="4936328"/>
            <a:ext cx="1413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arkýře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755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15090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548" y="1989752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Markýzy slouží k ochraně vstupu do budovy před deštěm a sněhem.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94116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140968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Horní plocha markýzy musí mít sklon směrem od budovy – odvod dešťové vody.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Markýzy vyložené více než 900 mm mají mít okapní žlab a odpadní potrubí pro odvod srážkové vody.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1176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490171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2313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9694" y="1331366"/>
            <a:ext cx="2940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Materiál: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74846" y="2544579"/>
            <a:ext cx="2308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železobeton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74474" y="3121856"/>
            <a:ext cx="1660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sklo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79807" y="3709789"/>
            <a:ext cx="1090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98133" y="4293096"/>
            <a:ext cx="936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plast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4869160"/>
            <a:ext cx="954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b="1" dirty="0" smtClean="0"/>
              <a:t>kov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9063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36973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963" y="952500"/>
            <a:ext cx="4410075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05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278694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471" y="980728"/>
            <a:ext cx="3239055" cy="4886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19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34994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6981690" cy="4936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375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475510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6632997" cy="4974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659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77369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24744"/>
            <a:ext cx="6336703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308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640025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4"/>
              </a:rPr>
              <a:t>http://www.svetloastin.cz/inpage/kryti-terasy-pergoly-terasove-kryti-cubola/</a:t>
            </a:r>
            <a:r>
              <a:rPr lang="cs-CZ" b="1" dirty="0"/>
              <a:t> 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5"/>
              </a:rPr>
              <a:t>http://www.strisky-polymer.cz/</a:t>
            </a:r>
            <a:r>
              <a:rPr lang="cs-CZ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hlinkClick r:id="rId6"/>
              </a:rPr>
              <a:t>http://zouhar.eu/vyrobky/markyzy/markyza-historicky-objekt-2/</a:t>
            </a:r>
            <a:r>
              <a:rPr lang="cs-CZ" b="1" dirty="0"/>
              <a:t> </a:t>
            </a:r>
            <a:r>
              <a:rPr lang="cs-CZ" b="1" dirty="0" smtClean="0">
                <a:hlinkClick r:id="rId7"/>
              </a:rPr>
              <a:t>http</a:t>
            </a:r>
            <a:r>
              <a:rPr lang="cs-CZ" b="1" dirty="0">
                <a:hlinkClick r:id="rId7"/>
              </a:rPr>
              <a:t>://zouhar.eu/vyrobky/markyzy/</a:t>
            </a:r>
            <a:r>
              <a:rPr lang="cs-CZ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78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2894</TotalTime>
  <Words>258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312</cp:revision>
  <dcterms:created xsi:type="dcterms:W3CDTF">2010-11-01T23:40:31Z</dcterms:created>
  <dcterms:modified xsi:type="dcterms:W3CDTF">2014-01-31T07:33:06Z</dcterms:modified>
</cp:coreProperties>
</file>