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278" r:id="rId2"/>
    <p:sldId id="296" r:id="rId3"/>
    <p:sldId id="298" r:id="rId4"/>
    <p:sldId id="300" r:id="rId5"/>
    <p:sldId id="305" r:id="rId6"/>
    <p:sldId id="281" r:id="rId7"/>
    <p:sldId id="304" r:id="rId8"/>
    <p:sldId id="299" r:id="rId9"/>
    <p:sldId id="306" r:id="rId10"/>
    <p:sldId id="303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283F"/>
    <a:srgbClr val="EA851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A111915-BE36-4E01-A7E5-04B1672EAD32}" styleName="Světlý styl 2 – zvýraznění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03" autoAdjust="0"/>
    <p:restoredTop sz="94660"/>
  </p:normalViewPr>
  <p:slideViewPr>
    <p:cSldViewPr>
      <p:cViewPr>
        <p:scale>
          <a:sx n="100" d="100"/>
          <a:sy n="100" d="100"/>
        </p:scale>
        <p:origin x="-492" y="3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CC77FF6-BE34-4616-A6AC-04790C72BA55}" type="datetimeFigureOut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309221-53B4-4C78-8437-2D67F0AF5D87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24491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1807564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472553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4016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03538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/>
              <a:t>31.1.2014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33216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/>
              <a:t>31.1.2014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706279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/>
              <a:t>31.1.2014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86686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13959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/>
              <a:t>31.1.2014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7048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3839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30983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/>
              <a:t>31.1.2014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766234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hyperlink" Target="http://www.instavbau.cz/?skli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6958170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02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Seznámení s dopravou a uložením betonu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Čerpadlo, jeřáb, výtah, automobilový domíchávač, kolečko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Technologie II 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</a:rPr>
                        <a:t>Ivana Businská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Výklad pomocí 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 obor Zedník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2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.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ročník, žáci 16 – 17 let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/>
              <a:t>VY_32_INOVACE_02_030</a:t>
            </a:r>
            <a:endParaRPr lang="cs-CZ" sz="2400" b="1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1835696" y="965919"/>
            <a:ext cx="56166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400" b="1" dirty="0" smtClean="0"/>
              <a:t>Doprava a uložení betonu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155817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2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611560" y="2348880"/>
            <a:ext cx="8064896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6000" b="1" dirty="0" smtClean="0">
                <a:solidFill>
                  <a:srgbClr val="FF0000"/>
                </a:solidFill>
              </a:rPr>
              <a:t>Doprava a uložení betonu</a:t>
            </a:r>
            <a:endParaRPr lang="cs-CZ" sz="60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97300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3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2015716" y="1124744"/>
            <a:ext cx="432048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800" b="1" dirty="0" smtClean="0">
                <a:solidFill>
                  <a:srgbClr val="FF0000"/>
                </a:solidFill>
              </a:rPr>
              <a:t>Doprava betonu</a:t>
            </a:r>
            <a:endParaRPr lang="cs-CZ" sz="48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11560" y="2478087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Vodorovná doprava:</a:t>
            </a:r>
            <a:endParaRPr lang="cs-CZ" sz="2400" b="1" u="sng" dirty="0"/>
          </a:p>
        </p:txBody>
      </p:sp>
      <p:sp>
        <p:nvSpPr>
          <p:cNvPr id="6" name="TextovéPole 5"/>
          <p:cNvSpPr txBox="1"/>
          <p:nvPr/>
        </p:nvSpPr>
        <p:spPr>
          <a:xfrm>
            <a:off x="3403154" y="2478087"/>
            <a:ext cx="53285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a</a:t>
            </a:r>
            <a:r>
              <a:rPr lang="cs-CZ" sz="2400" b="1" dirty="0" smtClean="0"/>
              <a:t>utomobilové domíchávače</a:t>
            </a:r>
          </a:p>
          <a:p>
            <a:r>
              <a:rPr lang="cs-CZ" sz="2400" b="1" dirty="0"/>
              <a:t>č</a:t>
            </a:r>
            <a:r>
              <a:rPr lang="cs-CZ" sz="2400" b="1" dirty="0" smtClean="0"/>
              <a:t>erpadla</a:t>
            </a:r>
          </a:p>
          <a:p>
            <a:r>
              <a:rPr lang="cs-CZ" sz="2400" b="1" dirty="0"/>
              <a:t>k</a:t>
            </a:r>
            <a:r>
              <a:rPr lang="cs-CZ" sz="2400" b="1" dirty="0" smtClean="0"/>
              <a:t>olečka</a:t>
            </a:r>
          </a:p>
          <a:p>
            <a:endParaRPr lang="cs-CZ" sz="24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594842" y="3878175"/>
            <a:ext cx="20882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u="sng" dirty="0" smtClean="0"/>
              <a:t>Svislá doprava:</a:t>
            </a:r>
            <a:endParaRPr lang="cs-CZ" sz="2400" b="1" u="sng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2680903" y="3900957"/>
            <a:ext cx="33843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/>
              <a:t>č</a:t>
            </a:r>
            <a:r>
              <a:rPr lang="cs-CZ" sz="2400" b="1" dirty="0" smtClean="0"/>
              <a:t>erpadla</a:t>
            </a:r>
          </a:p>
          <a:p>
            <a:r>
              <a:rPr lang="cs-CZ" sz="2400" b="1" dirty="0"/>
              <a:t>k</a:t>
            </a:r>
            <a:r>
              <a:rPr lang="cs-CZ" sz="2400" b="1" dirty="0" smtClean="0"/>
              <a:t>ladky</a:t>
            </a:r>
          </a:p>
          <a:p>
            <a:r>
              <a:rPr lang="cs-CZ" sz="2400" b="1" dirty="0"/>
              <a:t>v</a:t>
            </a:r>
            <a:r>
              <a:rPr lang="cs-CZ" sz="2400" b="1" dirty="0" smtClean="0"/>
              <a:t>rátky</a:t>
            </a:r>
          </a:p>
          <a:p>
            <a:r>
              <a:rPr lang="cs-CZ" sz="2400" b="1" dirty="0"/>
              <a:t>j</a:t>
            </a:r>
            <a:r>
              <a:rPr lang="cs-CZ" sz="2400" b="1" dirty="0" smtClean="0"/>
              <a:t>eřáby</a:t>
            </a:r>
          </a:p>
          <a:p>
            <a:r>
              <a:rPr lang="cs-CZ" sz="2400" b="1" dirty="0" smtClean="0"/>
              <a:t>výtahy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40828250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1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4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60004" y="162880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sz="2400" b="1" dirty="0" smtClean="0"/>
          </a:p>
          <a:p>
            <a:r>
              <a:rPr lang="cs-CZ" sz="2400" b="1" dirty="0" smtClean="0"/>
              <a:t>Během dopravy musíme zajistit, aby se čerstvá betonová směs nerozmísila (nesmí se oddělit cementová kaše od zrn různých velikostí).</a:t>
            </a:r>
          </a:p>
          <a:p>
            <a:r>
              <a:rPr lang="cs-CZ" sz="2400" b="1" dirty="0" smtClean="0"/>
              <a:t>Čerstvá betonová směs se musí dopravit a zpracovat před začátkem tuhnutí směsi.      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61216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5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1064196" y="1484784"/>
            <a:ext cx="734481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400" b="1" dirty="0" smtClean="0">
                <a:solidFill>
                  <a:srgbClr val="FF0000"/>
                </a:solidFill>
              </a:rPr>
              <a:t>Uložení betonu</a:t>
            </a:r>
            <a:endParaRPr lang="cs-CZ" sz="4400" b="1" dirty="0">
              <a:solidFill>
                <a:srgbClr val="FF0000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60004" y="2708920"/>
            <a:ext cx="792088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Betonová směs se ukládá po stejnoměrných vrstvách, nesmí se hromadit na jednom místě.</a:t>
            </a:r>
          </a:p>
          <a:p>
            <a:r>
              <a:rPr lang="cs-CZ" sz="2400" b="1" dirty="0" smtClean="0"/>
              <a:t>Tloušťka vrstev se musí přizpůsobit způsobu zhutňování.</a:t>
            </a:r>
          </a:p>
          <a:p>
            <a:r>
              <a:rPr lang="cs-CZ" sz="2400" b="1" dirty="0" smtClean="0"/>
              <a:t>Betonová směs se může volně házet do maximální hloubky 1,5m.</a:t>
            </a:r>
          </a:p>
          <a:p>
            <a:r>
              <a:rPr lang="cs-CZ" sz="2400" b="1" dirty="0" smtClean="0"/>
              <a:t>      </a:t>
            </a:r>
          </a:p>
          <a:p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517269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6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6384" y="1700808"/>
            <a:ext cx="8419828" cy="38590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145859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7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735" y="1188365"/>
            <a:ext cx="4752530" cy="47525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3989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8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581" y="1067699"/>
            <a:ext cx="3328837" cy="4973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7644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9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309709" y="5485874"/>
            <a:ext cx="5400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00444"/>
            <a:ext cx="7163841" cy="4754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352684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10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4" name="TextovéPole 3"/>
          <p:cNvSpPr txBox="1"/>
          <p:nvPr/>
        </p:nvSpPr>
        <p:spPr>
          <a:xfrm>
            <a:off x="827634" y="1484784"/>
            <a:ext cx="41044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Opakování:</a:t>
            </a:r>
            <a:endParaRPr lang="cs-CZ" sz="2400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827584" y="2708920"/>
            <a:ext cx="712879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AutoNum type="arabicParenR"/>
            </a:pPr>
            <a:r>
              <a:rPr lang="cs-CZ" sz="2400" b="1" dirty="0" smtClean="0"/>
              <a:t>Jak dopravujeme betonovou směs na staveniště?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Jaké jsou zásady pro ukládání betonové směsi ?</a:t>
            </a:r>
          </a:p>
          <a:p>
            <a:pPr marL="457200" indent="-457200">
              <a:buAutoNum type="arabicParenR"/>
            </a:pPr>
            <a:r>
              <a:rPr lang="cs-CZ" sz="2400" b="1" dirty="0" smtClean="0"/>
              <a:t>Jak dopravujeme betonovou směs na staveništi ?</a:t>
            </a:r>
          </a:p>
          <a:p>
            <a:pPr marL="457200" indent="-457200">
              <a:buAutoNum type="arabicParenR"/>
            </a:pP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val="29075868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/>
              <a:t>11</a:t>
            </a:fld>
            <a:endParaRPr lang="cs-CZ" dirty="0"/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3" name="TextovéPole 2"/>
          <p:cNvSpPr txBox="1"/>
          <p:nvPr/>
        </p:nvSpPr>
        <p:spPr>
          <a:xfrm>
            <a:off x="994964" y="1346498"/>
            <a:ext cx="7609484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/>
              <a:t>Použité zdroje: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Galerie </a:t>
            </a:r>
            <a:r>
              <a:rPr lang="cs-CZ" dirty="0"/>
              <a:t>MS </a:t>
            </a:r>
            <a:r>
              <a:rPr lang="cs-CZ" dirty="0" smtClean="0"/>
              <a:t>Office</a:t>
            </a:r>
          </a:p>
          <a:p>
            <a:pPr marL="342900" indent="-342900">
              <a:buFont typeface="Arial" pitchFamily="34" charset="0"/>
              <a:buChar char="•"/>
            </a:pPr>
            <a:r>
              <a:rPr lang="cs-CZ" dirty="0" smtClean="0"/>
              <a:t>Vlastní dílo autora</a:t>
            </a:r>
            <a:endParaRPr lang="cs-CZ" b="1" dirty="0"/>
          </a:p>
          <a:p>
            <a:pPr marL="342900" indent="-342900">
              <a:buFont typeface="Arial" pitchFamily="34" charset="0"/>
              <a:buChar char="•"/>
            </a:pPr>
            <a:r>
              <a:rPr lang="cs-CZ" b="1" dirty="0">
                <a:hlinkClick r:id="rId4"/>
              </a:rPr>
              <a:t>http://www.instavbau.cz/?</a:t>
            </a:r>
            <a:r>
              <a:rPr lang="cs-CZ" b="1">
                <a:hlinkClick r:id="rId4"/>
              </a:rPr>
              <a:t>sklik</a:t>
            </a:r>
            <a:r>
              <a:rPr lang="cs-CZ" b="1"/>
              <a:t> </a:t>
            </a:r>
            <a:endParaRPr lang="cs-CZ" b="1" dirty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/>
          </a:p>
          <a:p>
            <a:endParaRPr lang="cs-CZ" dirty="0" smtClean="0"/>
          </a:p>
          <a:p>
            <a:pPr marL="342900" indent="-342900">
              <a:buFont typeface="Arial" pitchFamily="34" charset="0"/>
              <a:buChar char="•"/>
            </a:pPr>
            <a:endParaRPr lang="cs-CZ" dirty="0" smtClean="0"/>
          </a:p>
          <a:p>
            <a:endParaRPr lang="cs-CZ" dirty="0" smtClean="0"/>
          </a:p>
        </p:txBody>
      </p:sp>
    </p:spTree>
    <p:extLst>
      <p:ext uri="{BB962C8B-B14F-4D97-AF65-F5344CB8AC3E}">
        <p14:creationId xmlns:p14="http://schemas.microsoft.com/office/powerpoint/2010/main" val="16799337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3282</TotalTime>
  <Words>298</Words>
  <Application>Microsoft Office PowerPoint</Application>
  <PresentationFormat>Předvádění na obrazovce (4:3)</PresentationFormat>
  <Paragraphs>91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Company>Střední škola technická Ústí nad Labem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Střední škola stavební a technická Ústí nad Labem sekce technických oborů</dc:title>
  <dc:creator>Filas</dc:creator>
  <cp:lastModifiedBy>Ivana Businská</cp:lastModifiedBy>
  <cp:revision>326</cp:revision>
  <dcterms:created xsi:type="dcterms:W3CDTF">2010-11-01T23:40:31Z</dcterms:created>
  <dcterms:modified xsi:type="dcterms:W3CDTF">2014-01-31T08:55:04Z</dcterms:modified>
</cp:coreProperties>
</file>