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1" r:id="rId6"/>
    <p:sldId id="260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56662875"/>
              </p:ext>
            </p:extLst>
          </p:nvPr>
        </p:nvGraphicFramePr>
        <p:xfrm>
          <a:off x="1338110" y="1268760"/>
          <a:ext cx="6707187" cy="3999361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VY_32_INOVACE_30-08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Kostková</a:t>
                      </a:r>
                      <a:endParaRPr kumimoji="0" lang="cs-CZ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14. </a:t>
                      </a: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února 2013 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Absolutní, relativní adresa buňky, formát buňky, funkce dnes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Vyučující dá k dispozici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žákům zdrojový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soubor, sám disponuje souborem řešení. Se žáky během výkladu rozebere význam absolutních adres, na  jednotlivých příkladech žákům vysvětlí praktické použití. Hodinu doplní dalšími vhodnými příklady.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693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Při tvorbě </a:t>
            </a:r>
            <a:r>
              <a:rPr lang="cs-CZ" sz="2400" dirty="0" err="1" smtClean="0"/>
              <a:t>DUMu</a:t>
            </a:r>
            <a:r>
              <a:rPr lang="cs-CZ" sz="2400" dirty="0" smtClean="0"/>
              <a:t> byly použity materiály autora.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xmlns="" val="101412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Relativní a absolutní adresa buňky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Relativní adresa buňky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cs-CZ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9431"/>
            <a:ext cx="4315143" cy="140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2932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Absolutní adresa buňky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r>
              <a:rPr lang="cs-CZ" sz="2400" dirty="0" smtClean="0"/>
              <a:t>Uzamčení celé buňky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Uzamčení sloupce</a:t>
            </a:r>
          </a:p>
          <a:p>
            <a:endParaRPr lang="cs-CZ" sz="2400" dirty="0" smtClean="0"/>
          </a:p>
          <a:p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r>
              <a:rPr lang="cs-CZ" sz="2400" dirty="0" smtClean="0"/>
              <a:t>Uzamčení řádku</a:t>
            </a:r>
            <a:endParaRPr lang="cs-CZ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6065" y="1772816"/>
            <a:ext cx="3099871" cy="99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778" y="5155241"/>
            <a:ext cx="3114600" cy="999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6065" y="3514626"/>
            <a:ext cx="3202313" cy="1062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6859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Připomeneme si, jak vypadají vzorce po vyplnění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Vidíme relativní adresy</a:t>
            </a:r>
          </a:p>
          <a:p>
            <a:r>
              <a:rPr lang="cs-CZ" sz="2400" dirty="0" smtClean="0"/>
              <a:t>V každém řádku je vidět změna adres </a:t>
            </a:r>
            <a:endParaRPr lang="cs-CZ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48079"/>
            <a:ext cx="7905715" cy="255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5099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U</a:t>
            </a:r>
            <a:r>
              <a:rPr lang="cs-CZ" dirty="0" smtClean="0"/>
              <a:t>zamčení sloupce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cs-CZ" sz="2400" dirty="0" smtClean="0"/>
          </a:p>
          <a:p>
            <a:r>
              <a:rPr lang="cs-CZ" sz="2400" dirty="0" smtClean="0"/>
              <a:t>Ve vzorovém příkladu na listu „kuličky“ použijte absolutní adresu buňky uzamčením sloupce</a:t>
            </a:r>
          </a:p>
          <a:p>
            <a:endParaRPr lang="cs-CZ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68750"/>
            <a:ext cx="8244408" cy="5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7218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Uzamčení řádku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/>
              <a:t>Ve vzorovém příkladu na listu </a:t>
            </a:r>
            <a:r>
              <a:rPr lang="cs-CZ" sz="2400" dirty="0" smtClean="0"/>
              <a:t>„nákup “ </a:t>
            </a:r>
            <a:r>
              <a:rPr lang="cs-CZ" sz="2400" dirty="0"/>
              <a:t>použijte absolutní adresu buňky uzamčením </a:t>
            </a:r>
            <a:r>
              <a:rPr lang="cs-CZ" sz="2400" dirty="0" smtClean="0"/>
              <a:t>řádku</a:t>
            </a:r>
          </a:p>
          <a:p>
            <a:r>
              <a:rPr lang="cs-CZ" sz="2400" dirty="0" smtClean="0"/>
              <a:t>Vložte dnešní datum (pomocí funkce) </a:t>
            </a:r>
          </a:p>
          <a:p>
            <a:r>
              <a:rPr lang="cs-CZ" sz="2400" dirty="0" smtClean="0"/>
              <a:t>Vyhledejte dnešní kurz libry</a:t>
            </a:r>
            <a:endParaRPr lang="cs-CZ" sz="2400" dirty="0"/>
          </a:p>
          <a:p>
            <a:endParaRPr lang="cs-CZ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01008"/>
            <a:ext cx="4968552" cy="2624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5605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Kombinace předchozích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List „plocha“</a:t>
            </a:r>
          </a:p>
          <a:p>
            <a:r>
              <a:rPr lang="cs-CZ" sz="2400" dirty="0" smtClean="0"/>
              <a:t>Doplňte tabulku, použijte </a:t>
            </a:r>
            <a:r>
              <a:rPr lang="cs-CZ" sz="2400" dirty="0" err="1" smtClean="0"/>
              <a:t>rozkopírování</a:t>
            </a:r>
            <a:r>
              <a:rPr lang="cs-CZ" sz="2400" dirty="0" smtClean="0"/>
              <a:t> vzorce</a:t>
            </a:r>
          </a:p>
          <a:p>
            <a:r>
              <a:rPr lang="cs-CZ" sz="2400" dirty="0" smtClean="0"/>
              <a:t>Nejprve vodorovně, poté celou řádku rozkopírujte dolů</a:t>
            </a:r>
          </a:p>
          <a:p>
            <a:endParaRPr lang="cs-CZ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9273" y="2996952"/>
            <a:ext cx="4248472" cy="2978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8619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cs-CZ" sz="2400" dirty="0" smtClean="0"/>
              <a:t>Upravte formát buněk podle předlohy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Symbol cm</a:t>
            </a:r>
            <a:r>
              <a:rPr lang="cs-CZ" sz="2400" baseline="30000" dirty="0" smtClean="0"/>
              <a:t>2</a:t>
            </a:r>
            <a:r>
              <a:rPr lang="cs-CZ" sz="2400" dirty="0" smtClean="0"/>
              <a:t> napíšeme při aktivní anglické klávesnici pomocí ALT 0178</a:t>
            </a:r>
            <a:endParaRPr lang="cs-CZ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2892" y="1124744"/>
            <a:ext cx="5141992" cy="30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2892" y="1124744"/>
            <a:ext cx="5523324" cy="309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1672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970</TotalTime>
  <Words>217</Words>
  <Application>Microsoft Office PowerPoint</Application>
  <PresentationFormat>Předvádění na obrazovce (4:3)</PresentationFormat>
  <Paragraphs>65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šablona</vt:lpstr>
      <vt:lpstr>Snímek 1</vt:lpstr>
      <vt:lpstr>Relativní a absolutní adresa buňky</vt:lpstr>
      <vt:lpstr>Relativní adresa buňky</vt:lpstr>
      <vt:lpstr>Absolutní adresa buňky</vt:lpstr>
      <vt:lpstr>Snímek 5</vt:lpstr>
      <vt:lpstr>Uzamčení sloupce</vt:lpstr>
      <vt:lpstr>Uzamčení řádku</vt:lpstr>
      <vt:lpstr>Kombinace předchozích </vt:lpstr>
      <vt:lpstr>Snímek 9</vt:lpstr>
      <vt:lpstr>Snímek 10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Dum</cp:lastModifiedBy>
  <cp:revision>15</cp:revision>
  <dcterms:created xsi:type="dcterms:W3CDTF">2013-11-25T19:30:26Z</dcterms:created>
  <dcterms:modified xsi:type="dcterms:W3CDTF">2014-01-31T16:13:29Z</dcterms:modified>
</cp:coreProperties>
</file>