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Default Extension="mid" ContentType="audio/unknown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audio" Target="../media/media3.mid"/><Relationship Id="rId7" Type="http://schemas.openxmlformats.org/officeDocument/2006/relationships/image" Target="../media/image18.png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6" Type="http://schemas.microsoft.com/office/2007/relationships/media" Target="../media/media1.wav"/><Relationship Id="rId5" Type="http://schemas.openxmlformats.org/officeDocument/2006/relationships/slideLayout" Target="../slideLayouts/slideLayout5.xml"/><Relationship Id="rId10" Type="http://schemas.microsoft.com/office/2007/relationships/media" Target="../media/media4.wav"/><Relationship Id="rId4" Type="http://schemas.openxmlformats.org/officeDocument/2006/relationships/audio" Target="../media/media4.wav"/><Relationship Id="rId9" Type="http://schemas.microsoft.com/office/2007/relationships/media" Target="../media/media3.mid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39729940"/>
              </p:ext>
            </p:extLst>
          </p:nvPr>
        </p:nvGraphicFramePr>
        <p:xfrm>
          <a:off x="323528" y="260649"/>
          <a:ext cx="8496944" cy="585821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8252"/>
                <a:gridCol w="6458692"/>
              </a:tblGrid>
              <a:tr h="38452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6465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2012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452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54040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15)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Čas, jednotky času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59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Jak měříme čas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54040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Žáci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si hravou formou ozřejmují jednotky času a vztahy mezi nimi.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Strany 5 a 6 lze použít k práci s jednotlivými žáky – odhad trvání zvuku, převody jednotek času.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452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de-DE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www.office.microsoft.com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332656"/>
            <a:ext cx="4698411" cy="91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0318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 od pradávna lidé měřili čas</a:t>
            </a:r>
          </a:p>
          <a:p>
            <a:r>
              <a:rPr lang="cs-CZ" dirty="0" smtClean="0"/>
              <a:t>PROČ?</a:t>
            </a:r>
          </a:p>
          <a:p>
            <a:r>
              <a:rPr lang="cs-CZ" dirty="0" smtClean="0"/>
              <a:t>Chceme vědět, za jak dlouho tam dojdeme,</a:t>
            </a:r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ak dlouho ještě budeme hrát,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a jak dlouho uběhl vítěz závod?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43" name="Picture 19" descr="C:\Users\Johnovi\AppData\Local\Microsoft\Windows\Temporary Internet Files\Content.IE5\1LZDUQJG\MC900446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628800"/>
            <a:ext cx="1783994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Johnovi\AppData\Local\Microsoft\Windows\Temporary Internet Files\Content.IE5\KF184BHF\MP90042438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183" t="13933" r="23871" b="13817"/>
          <a:stretch/>
        </p:blipFill>
        <p:spPr bwMode="auto">
          <a:xfrm>
            <a:off x="7560414" y="3933056"/>
            <a:ext cx="976544" cy="239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Johnovi\AppData\Local\Microsoft\Windows\Temporary Internet Files\Content.IE5\1LZDUQJG\MP90042217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5834" b="18603"/>
          <a:stretch/>
        </p:blipFill>
        <p:spPr bwMode="auto">
          <a:xfrm>
            <a:off x="5940152" y="3461439"/>
            <a:ext cx="1174440" cy="1560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541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Johnovi\AppData\Local\Microsoft\Windows\Temporary Internet Files\Content.IE5\1LZDUQJG\MC900440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21088"/>
            <a:ext cx="1733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Johnovi\AppData\Local\Microsoft\Windows\Temporary Internet Files\Content.IE5\LLJ92J8T\MP90039939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49" t="14403" r="32705" b="13891"/>
          <a:stretch/>
        </p:blipFill>
        <p:spPr bwMode="auto">
          <a:xfrm>
            <a:off x="1979712" y="4085949"/>
            <a:ext cx="1554084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měření času jsme se učili už v matematice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49912"/>
            <a:ext cx="8229600" cy="4687400"/>
          </a:xfrm>
        </p:spPr>
        <p:txBody>
          <a:bodyPr>
            <a:normAutofit/>
          </a:bodyPr>
          <a:lstStyle/>
          <a:p>
            <a:r>
              <a:rPr lang="cs-CZ" dirty="0" smtClean="0"/>
              <a:t>Zkus vymyslet otázky (a odpovědi) k obrázkům</a:t>
            </a:r>
          </a:p>
          <a:p>
            <a:pPr marL="914400" lvl="2" indent="0">
              <a:buNone/>
            </a:pPr>
            <a:r>
              <a:rPr lang="cs-CZ" dirty="0" smtClean="0"/>
              <a:t>- Kolik let je babičce?</a:t>
            </a:r>
          </a:p>
          <a:p>
            <a:pPr lvl="3">
              <a:buFontTx/>
              <a:buChar char="-"/>
            </a:pPr>
            <a:r>
              <a:rPr lang="cs-CZ" sz="2400" dirty="0" smtClean="0"/>
              <a:t>Jak dlouho trvá vyučování?</a:t>
            </a:r>
          </a:p>
          <a:p>
            <a:pPr marL="1371600" lvl="3" indent="0">
              <a:buNone/>
            </a:pPr>
            <a:endParaRPr lang="cs-CZ" sz="2400" dirty="0" smtClean="0"/>
          </a:p>
          <a:p>
            <a:pPr marL="3175" lvl="3" indent="0">
              <a:buNone/>
            </a:pPr>
            <a:r>
              <a:rPr lang="cs-CZ" sz="2400" dirty="0" smtClean="0"/>
              <a:t> - Jak dlouho ještě půjdeme?</a:t>
            </a:r>
          </a:p>
          <a:p>
            <a:pPr marL="3175" lvl="3" indent="0">
              <a:buNone/>
            </a:pPr>
            <a:endParaRPr lang="cs-CZ" sz="2400" dirty="0"/>
          </a:p>
          <a:p>
            <a:pPr marL="3175" lvl="3" indent="0">
              <a:buNone/>
            </a:pPr>
            <a:r>
              <a:rPr lang="cs-CZ" sz="2400" dirty="0" smtClean="0"/>
              <a:t>- Jak jsou dlouhé prázdniny?</a:t>
            </a:r>
          </a:p>
          <a:p>
            <a:pPr marL="3175" lvl="3" indent="0">
              <a:buNone/>
            </a:pPr>
            <a:endParaRPr lang="cs-CZ" sz="2400" dirty="0"/>
          </a:p>
          <a:p>
            <a:pPr marL="3175" lvl="3" indent="0">
              <a:buNone/>
            </a:pPr>
            <a:endParaRPr lang="cs-CZ" sz="2400" dirty="0" smtClean="0"/>
          </a:p>
          <a:p>
            <a:pPr marL="3175" lvl="3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/>
              <a:t> </a:t>
            </a:r>
            <a:r>
              <a:rPr lang="cs-CZ" sz="2400" dirty="0" smtClean="0"/>
              <a:t>          - Jak dlouho můžeme ještě být </a:t>
            </a:r>
            <a:r>
              <a:rPr lang="cs-CZ" sz="2400" dirty="0" smtClean="0">
                <a:solidFill>
                  <a:srgbClr val="FF0000"/>
                </a:solidFill>
              </a:rPr>
              <a:t>ve vodě? </a:t>
            </a:r>
            <a:endParaRPr lang="cs-CZ" sz="2400" dirty="0"/>
          </a:p>
        </p:txBody>
      </p:sp>
      <p:pic>
        <p:nvPicPr>
          <p:cNvPr id="1033" name="Picture 9" descr="C:\Users\Johnovi\AppData\Local\Microsoft\Windows\Temporary Internet Files\Content.IE5\CTKW6LM1\MP90044238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75" t="45696" r="24369"/>
          <a:stretch/>
        </p:blipFill>
        <p:spPr bwMode="auto">
          <a:xfrm>
            <a:off x="4139952" y="3231969"/>
            <a:ext cx="1498281" cy="170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ohnovi\AppData\Local\Microsoft\Windows\Temporary Internet Files\Content.IE5\CTKW6LM1\MP900422132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757" r="36505" b="37002"/>
          <a:stretch/>
        </p:blipFill>
        <p:spPr bwMode="auto">
          <a:xfrm>
            <a:off x="251520" y="2172558"/>
            <a:ext cx="1140790" cy="88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ohnovi\AppData\Local\Microsoft\Windows\Temporary Internet Files\Content.IE5\CTKW6LM1\MP9004225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8658" y="2321224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851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Jak jsme pojmenovali jednotky času?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Rok</a:t>
            </a:r>
          </a:p>
          <a:p>
            <a:r>
              <a:rPr lang="cs-CZ" dirty="0" smtClean="0"/>
              <a:t>Měsíc</a:t>
            </a:r>
          </a:p>
          <a:p>
            <a:r>
              <a:rPr lang="cs-CZ" dirty="0" smtClean="0"/>
              <a:t>Týden</a:t>
            </a:r>
          </a:p>
          <a:p>
            <a:r>
              <a:rPr lang="cs-CZ" dirty="0" smtClean="0"/>
              <a:t>Den</a:t>
            </a:r>
          </a:p>
          <a:p>
            <a:r>
              <a:rPr lang="cs-CZ" dirty="0" smtClean="0"/>
              <a:t>Hodina</a:t>
            </a:r>
          </a:p>
          <a:p>
            <a:r>
              <a:rPr lang="cs-CZ" dirty="0" smtClean="0"/>
              <a:t>Minuta</a:t>
            </a:r>
          </a:p>
          <a:p>
            <a:r>
              <a:rPr lang="cs-CZ" dirty="0" smtClean="0"/>
              <a:t>Sekunda (vteřina)</a:t>
            </a:r>
            <a:endParaRPr lang="cs-CZ" dirty="0"/>
          </a:p>
        </p:txBody>
      </p:sp>
      <p:pic>
        <p:nvPicPr>
          <p:cNvPr id="2050" name="Picture 2" descr="C:\Users\Johnovi\AppData\Local\Microsoft\Windows\Temporary Internet Files\Content.IE5\KF184BHF\MC900237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84784"/>
            <a:ext cx="864096" cy="86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ohnovi\AppData\Local\Microsoft\Windows\Temporary Internet Files\Content.IE5\PEY7OIB2\MC900432237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0534" r="10222"/>
          <a:stretch/>
        </p:blipFill>
        <p:spPr bwMode="auto">
          <a:xfrm>
            <a:off x="3995936" y="1772816"/>
            <a:ext cx="1518726" cy="909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ohnovi\AppData\Local\Microsoft\Windows\Temporary Internet Files\Content.IE5\WCU8VUEQ\MP90040539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55" t="21991" r="29147" b="24223"/>
          <a:stretch/>
        </p:blipFill>
        <p:spPr bwMode="auto">
          <a:xfrm>
            <a:off x="5724128" y="2492896"/>
            <a:ext cx="1734106" cy="135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ohnovi\AppData\Local\Microsoft\Windows\Temporary Internet Files\Content.IE5\WCU8VUEQ\MC900441464[1]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07" t="6202" r="25401" b="34658"/>
          <a:stretch/>
        </p:blipFill>
        <p:spPr bwMode="auto">
          <a:xfrm>
            <a:off x="3995936" y="2828338"/>
            <a:ext cx="1025646" cy="120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ohnovi\AppData\Local\Microsoft\Windows\Temporary Internet Files\Content.IE5\PEY7OIB2\MP90030297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53" t="17155" r="10190" b="24332"/>
          <a:stretch/>
        </p:blipFill>
        <p:spPr bwMode="auto">
          <a:xfrm>
            <a:off x="5480780" y="3876427"/>
            <a:ext cx="1182703" cy="1295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ohnovi\AppData\Local\Microsoft\Windows\Temporary Internet Files\Content.IE5\QT4YK15M\MP900302969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68" t="17840" r="13290" b="22208"/>
          <a:stretch/>
        </p:blipFill>
        <p:spPr bwMode="auto">
          <a:xfrm>
            <a:off x="7020272" y="3920365"/>
            <a:ext cx="1005388" cy="1208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ohnovi\AppData\Local\Microsoft\Windows\Temporary Internet Files\Content.IE5\WCU8VUEQ\MP900442242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41" t="19806" r="20834" b="19741"/>
          <a:stretch/>
        </p:blipFill>
        <p:spPr bwMode="auto">
          <a:xfrm>
            <a:off x="3059832" y="4089717"/>
            <a:ext cx="772547" cy="86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ohnovi\AppData\Local\Microsoft\Windows\Temporary Internet Files\Content.IE5\VJ9DGKFT\MP900387951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779" t="26978" r="8985"/>
          <a:stretch/>
        </p:blipFill>
        <p:spPr bwMode="auto">
          <a:xfrm>
            <a:off x="4197832" y="4959111"/>
            <a:ext cx="1316832" cy="112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076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FF00"/>
                </a:solidFill>
              </a:rPr>
              <a:t>Jak dlouhé jsou jednotky času?</a:t>
            </a:r>
            <a:br>
              <a:rPr lang="cs-CZ" dirty="0">
                <a:solidFill>
                  <a:srgbClr val="FFFF00"/>
                </a:solidFill>
              </a:rPr>
            </a:br>
            <a:r>
              <a:rPr lang="cs-CZ" dirty="0">
                <a:solidFill>
                  <a:srgbClr val="FFFF00"/>
                </a:solidFill>
              </a:rPr>
              <a:t>Jaké jsou mezi nimi vztahy?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FF00"/>
          </a:solidFill>
        </p:spPr>
        <p:txBody>
          <a:bodyPr/>
          <a:lstStyle/>
          <a:p>
            <a:pPr algn="ctr"/>
            <a:r>
              <a:rPr lang="cs-CZ" dirty="0" smtClean="0"/>
              <a:t>Jednotka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5915000" cy="3951288"/>
          </a:xfrm>
        </p:spPr>
        <p:txBody>
          <a:bodyPr/>
          <a:lstStyle/>
          <a:p>
            <a:r>
              <a:rPr lang="cs-CZ" dirty="0"/>
              <a:t>Jedna sekunda (vteřina) </a:t>
            </a:r>
            <a:r>
              <a:rPr lang="cs-CZ" dirty="0" smtClean="0"/>
              <a:t>– pomalu počítáme (jedna, dva, tři…)</a:t>
            </a:r>
          </a:p>
          <a:p>
            <a:r>
              <a:rPr lang="cs-CZ" dirty="0" smtClean="0"/>
              <a:t>Minuta </a:t>
            </a:r>
            <a:r>
              <a:rPr lang="cs-CZ" dirty="0" smtClean="0"/>
              <a:t>– trvá </a:t>
            </a:r>
            <a:r>
              <a:rPr lang="cs-CZ" dirty="0" smtClean="0"/>
              <a:t>60 sekund (s)</a:t>
            </a:r>
            <a:endParaRPr lang="cs-CZ" dirty="0"/>
          </a:p>
          <a:p>
            <a:r>
              <a:rPr lang="cs-CZ" dirty="0" smtClean="0"/>
              <a:t>Hodina – trvá 60 minut (min)</a:t>
            </a:r>
          </a:p>
          <a:p>
            <a:r>
              <a:rPr lang="cs-CZ" dirty="0" smtClean="0"/>
              <a:t>Den – trvá 24 hodin (h)</a:t>
            </a:r>
          </a:p>
          <a:p>
            <a:r>
              <a:rPr lang="cs-CZ" dirty="0" smtClean="0"/>
              <a:t>Týden – trvá 7 dní</a:t>
            </a:r>
          </a:p>
          <a:p>
            <a:r>
              <a:rPr lang="cs-CZ" dirty="0" smtClean="0"/>
              <a:t>Měsíc – trvá přibližně 4 týdny, 28 – 31 dní</a:t>
            </a:r>
          </a:p>
          <a:p>
            <a:r>
              <a:rPr lang="cs-CZ" dirty="0" smtClean="0"/>
              <a:t>Rok – trvá 12 měsíců, 365 – 366 dní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72200" y="1535113"/>
            <a:ext cx="2314600" cy="639762"/>
          </a:xfrm>
          <a:solidFill>
            <a:srgbClr val="FFFF00"/>
          </a:solidFill>
        </p:spPr>
        <p:txBody>
          <a:bodyPr/>
          <a:lstStyle/>
          <a:p>
            <a:pPr algn="ctr"/>
            <a:r>
              <a:rPr lang="cs-CZ" dirty="0" smtClean="0"/>
              <a:t>Píšeme (značka)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7164288" y="2174875"/>
            <a:ext cx="1522512" cy="3951288"/>
          </a:xfrm>
        </p:spPr>
        <p:txBody>
          <a:bodyPr/>
          <a:lstStyle/>
          <a:p>
            <a:r>
              <a:rPr lang="cs-CZ" dirty="0"/>
              <a:t>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min</a:t>
            </a:r>
          </a:p>
          <a:p>
            <a:r>
              <a:rPr lang="cs-CZ" dirty="0" smtClean="0"/>
              <a:t>h</a:t>
            </a:r>
          </a:p>
          <a:p>
            <a:r>
              <a:rPr lang="cs-CZ" dirty="0" smtClean="0"/>
              <a:t>den</a:t>
            </a:r>
          </a:p>
          <a:p>
            <a:r>
              <a:rPr lang="cs-CZ" dirty="0"/>
              <a:t>t</a:t>
            </a:r>
            <a:r>
              <a:rPr lang="cs-CZ" dirty="0" smtClean="0"/>
              <a:t>ýden</a:t>
            </a:r>
          </a:p>
          <a:p>
            <a:r>
              <a:rPr lang="cs-CZ" dirty="0" smtClean="0"/>
              <a:t>měsíc</a:t>
            </a:r>
          </a:p>
          <a:p>
            <a:r>
              <a:rPr lang="cs-CZ" dirty="0" smtClean="0"/>
              <a:t>rok, někdy 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786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Zkuste odhadnout, jak dlouho trvá zvuk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96752"/>
            <a:ext cx="4040188" cy="978123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zvuk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139953" y="1340768"/>
            <a:ext cx="4546848" cy="4752528"/>
          </a:xfrm>
        </p:spPr>
        <p:txBody>
          <a:bodyPr>
            <a:normAutofit/>
          </a:bodyPr>
          <a:lstStyle/>
          <a:p>
            <a:r>
              <a:rPr lang="cs-CZ" dirty="0" smtClean="0"/>
              <a:t>Trvá</a:t>
            </a:r>
          </a:p>
          <a:p>
            <a:endParaRPr lang="cs-CZ" dirty="0" smtClean="0"/>
          </a:p>
          <a:p>
            <a:r>
              <a:rPr lang="cs-CZ" dirty="0" smtClean="0"/>
              <a:t>1 s</a:t>
            </a:r>
          </a:p>
          <a:p>
            <a:endParaRPr lang="cs-CZ" dirty="0"/>
          </a:p>
          <a:p>
            <a:r>
              <a:rPr lang="cs-CZ" dirty="0" smtClean="0"/>
              <a:t>2s</a:t>
            </a:r>
          </a:p>
          <a:p>
            <a:endParaRPr lang="cs-CZ" dirty="0"/>
          </a:p>
          <a:p>
            <a:r>
              <a:rPr lang="cs-CZ" dirty="0" smtClean="0"/>
              <a:t>10 s</a:t>
            </a:r>
          </a:p>
          <a:p>
            <a:endParaRPr lang="cs-CZ" dirty="0"/>
          </a:p>
          <a:p>
            <a:r>
              <a:rPr lang="cs-CZ" dirty="0"/>
              <a:t>7</a:t>
            </a:r>
            <a:r>
              <a:rPr lang="cs-CZ" dirty="0" smtClean="0"/>
              <a:t>s</a:t>
            </a:r>
            <a:endParaRPr lang="cs-CZ" dirty="0"/>
          </a:p>
          <a:p>
            <a:endParaRPr lang="cs-CZ" dirty="0"/>
          </a:p>
        </p:txBody>
      </p:sp>
      <p:pic>
        <p:nvPicPr>
          <p:cNvPr id="10" name="MS900116613[1]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6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611560" y="3284984"/>
            <a:ext cx="609600" cy="609600"/>
          </a:xfrm>
        </p:spPr>
      </p:pic>
      <p:pic>
        <p:nvPicPr>
          <p:cNvPr id="8" name="MS900097502[1].wav">
            <a:hlinkClick r:id="" action="ppaction://media"/>
          </p:cNvPr>
          <p:cNvPicPr>
            <a:picLocks noGrp="1" noChangeAspect="1"/>
          </p:cNvPicPr>
          <p:nvPr>
            <p:ph sz="half" idx="2"/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539552" y="2276872"/>
            <a:ext cx="609600" cy="609600"/>
          </a:xfrm>
        </p:spPr>
      </p:pic>
      <p:pic>
        <p:nvPicPr>
          <p:cNvPr id="11" name="MS900082208[1].mid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9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539552" y="4221088"/>
            <a:ext cx="609600" cy="609600"/>
          </a:xfrm>
          <a:prstGeom prst="rect">
            <a:avLst/>
          </a:prstGeom>
        </p:spPr>
      </p:pic>
      <p:pic>
        <p:nvPicPr>
          <p:cNvPr id="12" name="MS900075036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xmlns="" r:embed="rId10"/>
              </p:ext>
            </p:extLst>
          </p:nvPr>
        </p:nvPicPr>
        <p:blipFill>
          <a:blip r:embed="rId7" cstate="print"/>
          <a:stretch>
            <a:fillRect/>
          </a:stretch>
        </p:blipFill>
        <p:spPr>
          <a:xfrm>
            <a:off x="539552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94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5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/>
              <a:t>Opakujeme si: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1728192" cy="57606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2411760" y="1700808"/>
            <a:ext cx="1080120" cy="439248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60x60= 3600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12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120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180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" y="2204864"/>
            <a:ext cx="1522512" cy="3921299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1 h =</a:t>
            </a:r>
          </a:p>
          <a:p>
            <a:r>
              <a:rPr lang="cs-CZ" dirty="0" smtClean="0"/>
              <a:t>1 min=</a:t>
            </a:r>
          </a:p>
          <a:p>
            <a:r>
              <a:rPr lang="cs-CZ" dirty="0" smtClean="0"/>
              <a:t>1 h =</a:t>
            </a:r>
          </a:p>
          <a:p>
            <a:endParaRPr lang="cs-CZ" dirty="0"/>
          </a:p>
          <a:p>
            <a:r>
              <a:rPr lang="cs-CZ" dirty="0" smtClean="0"/>
              <a:t>60 s =</a:t>
            </a:r>
          </a:p>
          <a:p>
            <a:r>
              <a:rPr lang="cs-CZ" dirty="0" smtClean="0"/>
              <a:t>1 rok =</a:t>
            </a:r>
          </a:p>
          <a:p>
            <a:r>
              <a:rPr lang="cs-CZ" dirty="0" smtClean="0"/>
              <a:t>2 h =</a:t>
            </a:r>
          </a:p>
          <a:p>
            <a:r>
              <a:rPr lang="cs-CZ" dirty="0" smtClean="0"/>
              <a:t>3 min </a:t>
            </a:r>
          </a:p>
          <a:p>
            <a:r>
              <a:rPr lang="cs-CZ" dirty="0" smtClean="0"/>
              <a:t>2 týdny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3563888" y="2132856"/>
            <a:ext cx="4824536" cy="402329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min</a:t>
            </a:r>
          </a:p>
          <a:p>
            <a:pPr marL="0" indent="0">
              <a:buNone/>
            </a:pPr>
            <a:r>
              <a:rPr lang="cs-CZ" dirty="0" smtClean="0"/>
              <a:t>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</a:t>
            </a:r>
          </a:p>
          <a:p>
            <a:pPr marL="0" indent="0">
              <a:buNone/>
            </a:pPr>
            <a:r>
              <a:rPr lang="cs-CZ" dirty="0" smtClean="0"/>
              <a:t>min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ěsíců</a:t>
            </a:r>
          </a:p>
          <a:p>
            <a:pPr marL="0" indent="0">
              <a:buNone/>
            </a:pPr>
            <a:r>
              <a:rPr lang="cs-CZ" dirty="0" smtClean="0"/>
              <a:t>min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dní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837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299</Words>
  <Application>Microsoft Office PowerPoint</Application>
  <PresentationFormat>Předvádění na obrazovce (4:3)</PresentationFormat>
  <Paragraphs>112</Paragraphs>
  <Slides>7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ČAS</vt:lpstr>
      <vt:lpstr>O měření času jsme se učili už v matematice</vt:lpstr>
      <vt:lpstr>Jak jsme pojmenovali jednotky času?</vt:lpstr>
      <vt:lpstr>Jak dlouhé jsou jednotky času? Jaké jsou mezi nimi vztahy?</vt:lpstr>
      <vt:lpstr>Zkuste odhadnout, jak dlouho trvá zvuk</vt:lpstr>
      <vt:lpstr>Opakujeme si: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měření času jsme se učili už v matematice</dc:title>
  <dc:creator>Johnovi</dc:creator>
  <cp:lastModifiedBy>Dum</cp:lastModifiedBy>
  <cp:revision>20</cp:revision>
  <dcterms:created xsi:type="dcterms:W3CDTF">2013-07-02T06:24:28Z</dcterms:created>
  <dcterms:modified xsi:type="dcterms:W3CDTF">2014-01-31T14:10:21Z</dcterms:modified>
</cp:coreProperties>
</file>