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117919"/>
              </p:ext>
            </p:extLst>
          </p:nvPr>
        </p:nvGraphicFramePr>
        <p:xfrm>
          <a:off x="1047040" y="2132856"/>
          <a:ext cx="6792416" cy="34298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VY_32_INOVACE_MARTA_KAFKOVA_PRODEJ_TEXTILNIHO_ZBOZI_TEXTILNI_VLAKNA_PREZENTACE_04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Textilní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vlákna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02.11.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  textilními vlákny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Textilní vlákna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 Hutnická vlákna z kovů</a:t>
            </a:r>
          </a:p>
          <a:p>
            <a:pPr marL="0" indent="0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   Kovová vlákna</a:t>
            </a:r>
          </a:p>
          <a:p>
            <a:r>
              <a:rPr lang="cs-CZ" dirty="0" smtClean="0"/>
              <a:t>jsou vyráběna tažením kovů – např.</a:t>
            </a:r>
          </a:p>
          <a:p>
            <a:pPr marL="0" indent="0">
              <a:buNone/>
            </a:pPr>
            <a:r>
              <a:rPr lang="cs-CZ" dirty="0" smtClean="0"/>
              <a:t>   hliník , měď , mosaz , stříbro , zlato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použití   -  efektní příze a tkaniny /leonské </a:t>
            </a:r>
          </a:p>
          <a:p>
            <a:pPr marL="0" indent="0">
              <a:buNone/>
            </a:pPr>
            <a:r>
              <a:rPr lang="cs-CZ" dirty="0" smtClean="0"/>
              <a:t>                     zboží/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199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 Hutnická vlákna z nekovů</a:t>
            </a:r>
          </a:p>
          <a:p>
            <a:pPr marL="0" indent="0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   Skleněná vlákna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jsou vyráběna tažením roztavené skloviny</a:t>
            </a:r>
          </a:p>
          <a:p>
            <a:r>
              <a:rPr lang="cs-CZ" dirty="0" smtClean="0"/>
              <a:t>vlastnosti    -  nehořlavá , pevná</a:t>
            </a:r>
          </a:p>
          <a:p>
            <a:pPr marL="0" indent="0">
              <a:buNone/>
            </a:pPr>
            <a:r>
              <a:rPr lang="cs-CZ" dirty="0" smtClean="0"/>
              <a:t>                        -  křehká , odolná proti teplu</a:t>
            </a:r>
          </a:p>
          <a:p>
            <a:r>
              <a:rPr lang="cs-CZ" dirty="0" smtClean="0"/>
              <a:t>použití         -  tkaniny na skelné lamináty</a:t>
            </a:r>
          </a:p>
          <a:p>
            <a:pPr marL="0" indent="0">
              <a:buNone/>
            </a:pPr>
            <a:r>
              <a:rPr lang="cs-CZ" dirty="0" smtClean="0"/>
              <a:t>                        -  izolační a filtrační materiály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104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Směsi vláken</a:t>
            </a:r>
          </a:p>
          <a:p>
            <a:r>
              <a:rPr lang="cs-CZ" dirty="0" smtClean="0"/>
              <a:t>význam     -   vylepšení vlastností vláken</a:t>
            </a:r>
          </a:p>
          <a:p>
            <a:pPr marL="0" indent="0">
              <a:buNone/>
            </a:pPr>
            <a:r>
              <a:rPr lang="cs-CZ" dirty="0" smtClean="0"/>
              <a:t>                      -  úspora přírodních materiálů</a:t>
            </a:r>
          </a:p>
          <a:p>
            <a:pPr marL="0" indent="0">
              <a:buNone/>
            </a:pPr>
            <a:r>
              <a:rPr lang="cs-CZ" dirty="0" smtClean="0"/>
              <a:t>                      -  nižší cena výrobku</a:t>
            </a:r>
          </a:p>
          <a:p>
            <a:r>
              <a:rPr lang="cs-CZ" dirty="0" smtClean="0"/>
              <a:t>zařazení textilie : dle převažujícího materiálu</a:t>
            </a:r>
          </a:p>
          <a:p>
            <a:endParaRPr lang="cs-CZ" dirty="0" smtClean="0"/>
          </a:p>
          <a:p>
            <a:r>
              <a:rPr lang="cs-CZ" dirty="0" smtClean="0"/>
              <a:t>bavlnářská tkanina =</a:t>
            </a:r>
          </a:p>
          <a:p>
            <a:pPr marL="0" indent="0">
              <a:buNone/>
            </a:pPr>
            <a:r>
              <a:rPr lang="cs-CZ" dirty="0" smtClean="0"/>
              <a:t>    5O% bavlna , 30% viskóza , 20% polyester </a:t>
            </a:r>
          </a:p>
          <a:p>
            <a:endParaRPr lang="cs-CZ" dirty="0" smtClean="0"/>
          </a:p>
          <a:p>
            <a:r>
              <a:rPr lang="cs-CZ" dirty="0" smtClean="0"/>
              <a:t>lnářská tkanina =</a:t>
            </a:r>
          </a:p>
          <a:p>
            <a:pPr marL="0" indent="0">
              <a:buNone/>
            </a:pPr>
            <a:r>
              <a:rPr lang="cs-CZ" dirty="0" smtClean="0"/>
              <a:t>    70% len , 30% viskóza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4804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Označení materiálu </a:t>
            </a:r>
            <a:r>
              <a:rPr lang="cs-CZ" dirty="0" smtClean="0"/>
              <a:t>/textilního vlákna , směsi/</a:t>
            </a:r>
          </a:p>
          <a:p>
            <a:endParaRPr lang="cs-CZ" b="1" dirty="0"/>
          </a:p>
          <a:p>
            <a:r>
              <a:rPr lang="cs-CZ" dirty="0" smtClean="0"/>
              <a:t>zřetelné , viditelné , čitelné , bez zkratek</a:t>
            </a:r>
          </a:p>
          <a:p>
            <a:r>
              <a:rPr lang="cs-CZ" dirty="0" smtClean="0"/>
              <a:t>v mateřském jazyce</a:t>
            </a:r>
          </a:p>
          <a:p>
            <a:r>
              <a:rPr lang="cs-CZ" dirty="0" smtClean="0"/>
              <a:t>na obalu , i na zboží uvnitř</a:t>
            </a:r>
          </a:p>
          <a:p>
            <a:r>
              <a:rPr lang="cs-CZ" dirty="0" smtClean="0"/>
              <a:t>u metráže na „visačce“ + návod na ošetřování</a:t>
            </a:r>
          </a:p>
          <a:p>
            <a:r>
              <a:rPr lang="cs-CZ" dirty="0" smtClean="0"/>
              <a:t>u zboží / např. bunda/  = označení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- svrchního materiálu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- podšívky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769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1628800"/>
            <a:ext cx="2545854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827584" y="5661248"/>
            <a:ext cx="19495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Správné značení</a:t>
            </a:r>
          </a:p>
          <a:p>
            <a:r>
              <a:rPr lang="cs-CZ" dirty="0" smtClean="0"/>
              <a:t>Obr. 1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7861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1600200"/>
            <a:ext cx="3960440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179512" y="5229200"/>
            <a:ext cx="16535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Chybné značení</a:t>
            </a:r>
          </a:p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2694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accent2"/>
                </a:solidFill>
              </a:rPr>
              <a:t>R</a:t>
            </a:r>
            <a:r>
              <a:rPr lang="cs-CZ" b="1" dirty="0" smtClean="0">
                <a:solidFill>
                  <a:schemeClr val="accent2"/>
                </a:solidFill>
              </a:rPr>
              <a:t>ozdělení textilií</a:t>
            </a:r>
          </a:p>
          <a:p>
            <a:r>
              <a:rPr lang="cs-CZ" dirty="0" smtClean="0"/>
              <a:t> dle výroby :      tkaniny</a:t>
            </a:r>
          </a:p>
          <a:p>
            <a:pPr marL="0" indent="0">
              <a:buNone/>
            </a:pPr>
            <a:r>
              <a:rPr lang="cs-CZ" dirty="0" smtClean="0"/>
              <a:t>                              pleteniny /úplety/</a:t>
            </a:r>
          </a:p>
          <a:p>
            <a:pPr marL="0" indent="0">
              <a:buNone/>
            </a:pPr>
            <a:r>
              <a:rPr lang="cs-CZ" dirty="0" smtClean="0"/>
              <a:t>                              netkaný textil</a:t>
            </a:r>
          </a:p>
          <a:p>
            <a:r>
              <a:rPr lang="cs-CZ" dirty="0" smtClean="0"/>
              <a:t>dle obchodního sortimentu :</a:t>
            </a:r>
          </a:p>
          <a:p>
            <a:pPr marL="0" indent="0">
              <a:buNone/>
            </a:pPr>
            <a:r>
              <a:rPr lang="cs-CZ" dirty="0" smtClean="0"/>
              <a:t>           textilní zboží metrové / tkaniny ,  pleteniny /</a:t>
            </a:r>
          </a:p>
          <a:p>
            <a:pPr marL="0" indent="0">
              <a:buNone/>
            </a:pPr>
            <a:r>
              <a:rPr lang="cs-CZ" dirty="0" smtClean="0"/>
              <a:t>           textilní zboží kusové</a:t>
            </a:r>
          </a:p>
          <a:p>
            <a:pPr marL="0" indent="0">
              <a:buNone/>
            </a:pPr>
            <a:r>
              <a:rPr lang="cs-CZ" dirty="0" smtClean="0"/>
              <a:t>           bytové textilie a podlahové krytiny</a:t>
            </a:r>
          </a:p>
          <a:p>
            <a:pPr marL="0" indent="0">
              <a:buNone/>
            </a:pPr>
            <a:r>
              <a:rPr lang="cs-CZ" dirty="0" smtClean="0"/>
              <a:t>           textilní galanterie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705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6086581"/>
            <a:ext cx="5078321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340768"/>
            <a:ext cx="6618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K.  Zbožíznalství textilního , oděvního a kožedělného zboží .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 . Praha : IQ 147 , spol. s.r.o. , 1997 . </a:t>
            </a:r>
            <a:r>
              <a:rPr lang="cs-CZ" smtClean="0"/>
              <a:t>171 s.  </a:t>
            </a:r>
            <a:r>
              <a:rPr lang="cs-CZ" dirty="0" smtClean="0"/>
              <a:t>ISBN NEUVEDENO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221088"/>
            <a:ext cx="41858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  použito </a:t>
            </a:r>
            <a:r>
              <a:rPr lang="cs-CZ" dirty="0" smtClean="0"/>
              <a:t>z vlastních zdrojů autora</a:t>
            </a:r>
            <a:endParaRPr lang="cs-CZ" dirty="0" smtClean="0"/>
          </a:p>
          <a:p>
            <a:r>
              <a:rPr lang="cs-CZ" dirty="0" smtClean="0"/>
              <a:t>Obr.2 </a:t>
            </a:r>
            <a:r>
              <a:rPr lang="cs-CZ" dirty="0" smtClean="0"/>
              <a:t> </a:t>
            </a:r>
            <a:r>
              <a:rPr lang="cs-CZ" dirty="0" smtClean="0"/>
              <a:t>použito </a:t>
            </a:r>
            <a:r>
              <a:rPr lang="cs-CZ" dirty="0" smtClean="0"/>
              <a:t>z vlastních zdrojů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162</TotalTime>
  <Words>390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TEXTILNÍ VLÁKNA</vt:lpstr>
      <vt:lpstr>TEXTILNÍ VLÁKNA</vt:lpstr>
      <vt:lpstr>TEXTILNÍ VLÁKNA</vt:lpstr>
      <vt:lpstr>TEXTILNÍ VLÁKNA </vt:lpstr>
      <vt:lpstr>TEXTILNÍ VLÁKNA</vt:lpstr>
      <vt:lpstr>TEXTILNÍ VLÁKNA</vt:lpstr>
      <vt:lpstr>TEXTILNÍ VLÁKNA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73</cp:revision>
  <dcterms:created xsi:type="dcterms:W3CDTF">2012-04-21T13:49:00Z</dcterms:created>
  <dcterms:modified xsi:type="dcterms:W3CDTF">2014-01-31T15:12:50Z</dcterms:modified>
</cp:coreProperties>
</file>