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60" r:id="rId5"/>
    <p:sldId id="261" r:id="rId6"/>
    <p:sldId id="265" r:id="rId7"/>
    <p:sldId id="262" r:id="rId8"/>
    <p:sldId id="266" r:id="rId9"/>
    <p:sldId id="25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04" y="1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404806193"/>
              </p:ext>
            </p:extLst>
          </p:nvPr>
        </p:nvGraphicFramePr>
        <p:xfrm>
          <a:off x="1047040" y="2132856"/>
          <a:ext cx="6792416" cy="3582237"/>
        </p:xfrm>
        <a:graphic>
          <a:graphicData uri="http://schemas.openxmlformats.org/drawingml/2006/table">
            <a:tbl>
              <a:tblPr firstRow="1">
                <a:effectLst/>
                <a:tableStyleId>{5940675A-B579-460E-94D1-54222C63F5DA}</a:tableStyleId>
              </a:tblPr>
              <a:tblGrid>
                <a:gridCol w="2032225"/>
                <a:gridCol w="4760191"/>
              </a:tblGrid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Číslo projektu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CZ.1.07/1.5.00/34.0479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Číslo materiálu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VY_32_INOVACE_MARTA_KAFKOVA_PRODEJ_TEXTILNIHO_ZBOZI_TKANINY_PREZENTACE_06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Název školy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Střední škola služeb, obchodu a gastronomie Hradec Králové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Ročník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2.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Vzdělávací oblast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Odborný výcvik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Vzdělávací obor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Asistent prodeje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Tematický okruh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Prodej textilního zboží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Téma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Tkaniny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Jméno autora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Marta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</a:rPr>
                        <a:t> Kafková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Vytvořeno dne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03.11. </a:t>
                      </a:r>
                      <a:r>
                        <a:rPr lang="cs-CZ" sz="1000" i="1" smtClean="0">
                          <a:solidFill>
                            <a:schemeClr val="tx1"/>
                          </a:solidFill>
                        </a:rPr>
                        <a:t>2012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4578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Metodický popis (anotace)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Prezentace vytvořená v programu MS </a:t>
                      </a:r>
                      <a:r>
                        <a:rPr lang="cs-CZ" sz="1000" i="1" dirty="0" err="1" smtClean="0">
                          <a:solidFill>
                            <a:schemeClr val="tx1"/>
                          </a:solidFill>
                        </a:rPr>
                        <a:t>Powerpoint</a:t>
                      </a:r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  seznamující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</a:rPr>
                        <a:t> žáky s jednotlivými druhy tkanin a jejich využití při odborném prodeji. Prezentaci lze uložit rovněž ve formátu PDF a poskytnout ji žákům k jejich mimoškolnímu vzdělávání. </a:t>
                      </a:r>
                      <a:endParaRPr lang="cs-CZ" sz="1000" i="1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just"/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1331640" y="908720"/>
            <a:ext cx="6696744" cy="58477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Tkaniny</a:t>
            </a:r>
            <a:endParaRPr lang="cs-CZ" sz="32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http://www.kr-karlovarsky.cz/NR/rdonlyres/55A062E8-6A73-480F-A23D-6CE5B15DF1A2/0/logo_cb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48815" y="5877272"/>
            <a:ext cx="3262393" cy="7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033345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TKANINY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    </a:t>
            </a:r>
            <a:r>
              <a:rPr lang="cs-CZ" b="1" dirty="0" smtClean="0">
                <a:solidFill>
                  <a:schemeClr val="accent2"/>
                </a:solidFill>
              </a:rPr>
              <a:t>Zušlechťování tkanin</a:t>
            </a:r>
          </a:p>
          <a:p>
            <a:pPr marL="0" indent="0">
              <a:buNone/>
            </a:pPr>
            <a:endParaRPr lang="cs-CZ" b="1" dirty="0" smtClean="0"/>
          </a:p>
          <a:p>
            <a:r>
              <a:rPr lang="cs-CZ" u="sng" dirty="0" smtClean="0"/>
              <a:t>Cílem zušlechťování je </a:t>
            </a:r>
            <a:r>
              <a:rPr lang="cs-CZ" dirty="0" smtClean="0"/>
              <a:t>:</a:t>
            </a:r>
          </a:p>
          <a:p>
            <a:r>
              <a:rPr lang="cs-CZ" dirty="0" smtClean="0"/>
              <a:t>Zlepšení vzhledu a vlastností povrchu</a:t>
            </a:r>
          </a:p>
          <a:p>
            <a:pPr marL="0" indent="0">
              <a:buNone/>
            </a:pPr>
            <a:r>
              <a:rPr lang="cs-CZ" dirty="0" smtClean="0"/>
              <a:t>                    např. – barva , lesk , módní efekty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Požadované vlastnosti , zvýšení užitné hodnoty </a:t>
            </a:r>
          </a:p>
          <a:p>
            <a:pPr marL="0" indent="0">
              <a:buNone/>
            </a:pPr>
            <a:r>
              <a:rPr lang="cs-CZ" dirty="0" smtClean="0"/>
              <a:t>                     např. – nemačkavost , hřejivost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717737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TKANINY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    </a:t>
            </a:r>
            <a:r>
              <a:rPr lang="cs-CZ" b="1" dirty="0" smtClean="0">
                <a:solidFill>
                  <a:schemeClr val="accent2"/>
                </a:solidFill>
              </a:rPr>
              <a:t>Zušlechťování tkanin</a:t>
            </a:r>
          </a:p>
          <a:p>
            <a:pPr marL="0" indent="0">
              <a:buNone/>
            </a:pPr>
            <a:endParaRPr lang="cs-CZ" b="1" dirty="0" smtClean="0">
              <a:solidFill>
                <a:schemeClr val="accent2"/>
              </a:solidFill>
            </a:endParaRPr>
          </a:p>
          <a:p>
            <a:r>
              <a:rPr lang="cs-CZ" u="sng" dirty="0" smtClean="0"/>
              <a:t>Zušlechťovací procesy :</a:t>
            </a:r>
          </a:p>
          <a:p>
            <a:pPr marL="0" indent="0">
              <a:buNone/>
            </a:pPr>
            <a:endParaRPr lang="cs-CZ" u="sng" dirty="0" smtClean="0"/>
          </a:p>
          <a:p>
            <a:r>
              <a:rPr lang="cs-CZ" dirty="0" smtClean="0"/>
              <a:t>odstraňování nečistot</a:t>
            </a:r>
          </a:p>
          <a:p>
            <a:r>
              <a:rPr lang="cs-CZ" dirty="0" smtClean="0"/>
              <a:t>bělení , barvení , potiskování, ostatní úpravy</a:t>
            </a:r>
          </a:p>
          <a:p>
            <a:r>
              <a:rPr lang="cs-CZ" dirty="0" smtClean="0"/>
              <a:t>speciální úpravy</a:t>
            </a:r>
          </a:p>
          <a:p>
            <a:r>
              <a:rPr lang="cs-CZ" dirty="0" smtClean="0"/>
              <a:t>označování vad vzniklých při úpravě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62195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2"/>
                </a:solidFill>
              </a:rPr>
              <a:t>TKANINY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    </a:t>
            </a:r>
            <a:r>
              <a:rPr lang="cs-CZ" b="1" dirty="0" smtClean="0">
                <a:solidFill>
                  <a:schemeClr val="accent2"/>
                </a:solidFill>
              </a:rPr>
              <a:t>Zušlechťování tkanin</a:t>
            </a:r>
          </a:p>
          <a:p>
            <a:r>
              <a:rPr lang="cs-CZ" u="sng" dirty="0" smtClean="0"/>
              <a:t>Druhy speciálních úprav :</a:t>
            </a:r>
          </a:p>
          <a:p>
            <a:endParaRPr lang="cs-CZ" dirty="0" smtClean="0"/>
          </a:p>
          <a:p>
            <a:r>
              <a:rPr lang="cs-CZ" b="1" dirty="0" smtClean="0"/>
              <a:t>Antistatická</a:t>
            </a:r>
            <a:r>
              <a:rPr lang="cs-CZ" dirty="0" smtClean="0"/>
              <a:t>   - změkčuje prádlo</a:t>
            </a:r>
          </a:p>
          <a:p>
            <a:r>
              <a:rPr lang="cs-CZ" b="1" dirty="0" err="1" smtClean="0"/>
              <a:t>Nešpinivá</a:t>
            </a:r>
            <a:r>
              <a:rPr lang="cs-CZ" dirty="0" smtClean="0"/>
              <a:t>      -  úprava odolná vůči pevným</a:t>
            </a:r>
          </a:p>
          <a:p>
            <a:pPr marL="0" indent="0">
              <a:buNone/>
            </a:pPr>
            <a:r>
              <a:rPr lang="cs-CZ" dirty="0" smtClean="0"/>
              <a:t>                             i kapalným nečistotám</a:t>
            </a:r>
          </a:p>
          <a:p>
            <a:r>
              <a:rPr lang="cs-CZ" b="1" dirty="0" smtClean="0"/>
              <a:t>Impregnace </a:t>
            </a:r>
            <a:r>
              <a:rPr lang="cs-CZ" dirty="0" smtClean="0"/>
              <a:t> -   /hydrofobní úprava/ snížení</a:t>
            </a:r>
          </a:p>
          <a:p>
            <a:pPr marL="0" indent="0">
              <a:buNone/>
            </a:pPr>
            <a:r>
              <a:rPr lang="cs-CZ" dirty="0" smtClean="0"/>
              <a:t>                              necitlivosti tkanin vůči vodě</a:t>
            </a:r>
          </a:p>
        </p:txBody>
      </p:sp>
    </p:spTree>
    <p:extLst>
      <p:ext uri="{BB962C8B-B14F-4D97-AF65-F5344CB8AC3E}">
        <p14:creationId xmlns:p14="http://schemas.microsoft.com/office/powerpoint/2010/main" xmlns="" val="19210079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2"/>
                </a:solidFill>
              </a:rPr>
              <a:t>TKANINY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39552" y="1556792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    </a:t>
            </a:r>
            <a:r>
              <a:rPr lang="cs-CZ" b="1" dirty="0" smtClean="0">
                <a:solidFill>
                  <a:schemeClr val="accent2"/>
                </a:solidFill>
              </a:rPr>
              <a:t>Zušlechťování tkanin</a:t>
            </a:r>
          </a:p>
          <a:p>
            <a:r>
              <a:rPr lang="cs-CZ" u="sng" dirty="0" smtClean="0"/>
              <a:t>Druhy speciálních úprav :</a:t>
            </a:r>
          </a:p>
          <a:p>
            <a:endParaRPr lang="cs-CZ" dirty="0" smtClean="0"/>
          </a:p>
          <a:p>
            <a:r>
              <a:rPr lang="cs-CZ" b="1" dirty="0" smtClean="0"/>
              <a:t>Mercerace</a:t>
            </a:r>
            <a:r>
              <a:rPr lang="cs-CZ" dirty="0" smtClean="0"/>
              <a:t> – zvyšování lesku</a:t>
            </a:r>
          </a:p>
          <a:p>
            <a:r>
              <a:rPr lang="cs-CZ" b="1" dirty="0" smtClean="0"/>
              <a:t>Matování </a:t>
            </a:r>
            <a:r>
              <a:rPr lang="cs-CZ" dirty="0" smtClean="0"/>
              <a:t>  -  snižování lesku</a:t>
            </a:r>
          </a:p>
          <a:p>
            <a:r>
              <a:rPr lang="cs-CZ" b="1" dirty="0" smtClean="0"/>
              <a:t>Nemačkavá úprava </a:t>
            </a:r>
            <a:r>
              <a:rPr lang="cs-CZ" dirty="0" smtClean="0"/>
              <a:t>– pánské košile , ložní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prádlo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86416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TKANINY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2"/>
                </a:solidFill>
              </a:rPr>
              <a:t>   Zušlechťování textilií</a:t>
            </a:r>
          </a:p>
          <a:p>
            <a:r>
              <a:rPr lang="cs-CZ" u="sng" dirty="0" smtClean="0"/>
              <a:t>Druhy speciálních úprav :</a:t>
            </a:r>
          </a:p>
          <a:p>
            <a:endParaRPr lang="cs-CZ" u="sng" dirty="0"/>
          </a:p>
          <a:p>
            <a:r>
              <a:rPr lang="cs-CZ" b="1" dirty="0" smtClean="0"/>
              <a:t>Nežehlivá úprava </a:t>
            </a:r>
            <a:r>
              <a:rPr lang="cs-CZ" dirty="0" smtClean="0"/>
              <a:t>–  schopnost vyrovnat se za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mokra se záhyby</a:t>
            </a:r>
          </a:p>
          <a:p>
            <a:r>
              <a:rPr lang="cs-CZ" b="1" dirty="0" smtClean="0"/>
              <a:t>Neplstivá úprava </a:t>
            </a:r>
            <a:r>
              <a:rPr lang="cs-CZ" dirty="0" smtClean="0"/>
              <a:t>-    zamezení srážlivosti a     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plstivosti při praní /vlna/</a:t>
            </a:r>
          </a:p>
          <a:p>
            <a:r>
              <a:rPr lang="cs-CZ" b="1" dirty="0" smtClean="0"/>
              <a:t>Nehořlavá úprava </a:t>
            </a:r>
            <a:r>
              <a:rPr lang="cs-CZ" dirty="0" smtClean="0"/>
              <a:t>–  pracovní obleky , 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divadelní opony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967616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TKANINY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2"/>
                </a:solidFill>
              </a:rPr>
              <a:t>  Tržní druhy tkanin</a:t>
            </a:r>
          </a:p>
          <a:p>
            <a:pPr marL="0" indent="0">
              <a:buNone/>
            </a:pPr>
            <a:endParaRPr lang="cs-CZ" b="1" dirty="0" smtClean="0">
              <a:solidFill>
                <a:schemeClr val="accent2"/>
              </a:solidFill>
            </a:endParaRPr>
          </a:p>
          <a:p>
            <a:r>
              <a:rPr lang="cs-CZ" b="1" dirty="0" smtClean="0"/>
              <a:t>Bavlněné </a:t>
            </a:r>
            <a:r>
              <a:rPr lang="cs-CZ" dirty="0" smtClean="0"/>
              <a:t> -  mušelín , organtýn , plenkovina ,</a:t>
            </a:r>
          </a:p>
          <a:p>
            <a:pPr marL="0" indent="0">
              <a:buNone/>
            </a:pPr>
            <a:r>
              <a:rPr lang="cs-CZ" dirty="0" smtClean="0"/>
              <a:t>                          sypkovina , kanafas , flanel ,</a:t>
            </a:r>
          </a:p>
          <a:p>
            <a:pPr marL="0" indent="0">
              <a:buNone/>
            </a:pPr>
            <a:r>
              <a:rPr lang="cs-CZ" dirty="0" smtClean="0"/>
              <a:t>                          kepr , satén , damašek , </a:t>
            </a:r>
          </a:p>
          <a:p>
            <a:pPr marL="0" indent="0">
              <a:buNone/>
            </a:pPr>
            <a:r>
              <a:rPr lang="cs-CZ" dirty="0" smtClean="0"/>
              <a:t>                          </a:t>
            </a:r>
            <a:r>
              <a:rPr lang="cs-CZ" dirty="0" err="1" smtClean="0"/>
              <a:t>manžestr</a:t>
            </a:r>
            <a:r>
              <a:rPr lang="cs-CZ" dirty="0" smtClean="0"/>
              <a:t> , froté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b="1" dirty="0" smtClean="0"/>
              <a:t>Lněné</a:t>
            </a:r>
            <a:r>
              <a:rPr lang="cs-CZ" dirty="0" smtClean="0"/>
              <a:t>      -    </a:t>
            </a:r>
            <a:r>
              <a:rPr lang="cs-CZ" dirty="0" err="1" smtClean="0"/>
              <a:t>lehátkovina</a:t>
            </a:r>
            <a:r>
              <a:rPr lang="cs-CZ" dirty="0" smtClean="0"/>
              <a:t> , lněná véba ,</a:t>
            </a:r>
          </a:p>
          <a:p>
            <a:pPr marL="0" indent="0">
              <a:buNone/>
            </a:pPr>
            <a:r>
              <a:rPr lang="cs-CZ" dirty="0" smtClean="0"/>
              <a:t>                          knihařská a malířská plátna</a:t>
            </a:r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090527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TKANINY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2"/>
                </a:solidFill>
              </a:rPr>
              <a:t>    Tržní </a:t>
            </a:r>
            <a:r>
              <a:rPr lang="cs-CZ" b="1" smtClean="0">
                <a:solidFill>
                  <a:schemeClr val="accent2"/>
                </a:solidFill>
              </a:rPr>
              <a:t>druhy tkanin</a:t>
            </a:r>
          </a:p>
          <a:p>
            <a:pPr marL="0" indent="0">
              <a:buNone/>
            </a:pPr>
            <a:endParaRPr lang="cs-CZ" b="1" dirty="0" smtClean="0">
              <a:solidFill>
                <a:schemeClr val="accent2"/>
              </a:solidFill>
            </a:endParaRPr>
          </a:p>
          <a:p>
            <a:r>
              <a:rPr lang="cs-CZ" dirty="0" smtClean="0"/>
              <a:t> V</a:t>
            </a:r>
            <a:r>
              <a:rPr lang="cs-CZ" b="1" dirty="0" smtClean="0"/>
              <a:t>lna</a:t>
            </a:r>
            <a:r>
              <a:rPr lang="cs-CZ" dirty="0" smtClean="0"/>
              <a:t>   -        vlněný ryps , pepito , buklé smyčky </a:t>
            </a:r>
          </a:p>
          <a:p>
            <a:pPr marL="0" indent="0">
              <a:buNone/>
            </a:pPr>
            <a:r>
              <a:rPr lang="cs-CZ" dirty="0" smtClean="0"/>
              <a:t>                         vlněný plyš , </a:t>
            </a:r>
            <a:r>
              <a:rPr lang="cs-CZ" dirty="0" err="1" smtClean="0"/>
              <a:t>krul</a:t>
            </a:r>
            <a:r>
              <a:rPr lang="cs-CZ" dirty="0" smtClean="0"/>
              <a:t> ,kašmír , flauš ,</a:t>
            </a:r>
          </a:p>
          <a:p>
            <a:pPr marL="0" indent="0">
              <a:buNone/>
            </a:pPr>
            <a:r>
              <a:rPr lang="cs-CZ" dirty="0" smtClean="0"/>
              <a:t>                         tvíd , </a:t>
            </a:r>
            <a:r>
              <a:rPr lang="cs-CZ" dirty="0" err="1" smtClean="0"/>
              <a:t>oblekoviny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b="1" dirty="0" smtClean="0"/>
              <a:t>Hedvábí</a:t>
            </a:r>
            <a:r>
              <a:rPr lang="cs-CZ" dirty="0" smtClean="0"/>
              <a:t> –   buret , taft , brokát , mušelín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5503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03848" y="260648"/>
            <a:ext cx="2602632" cy="562074"/>
          </a:xfrm>
        </p:spPr>
        <p:txBody>
          <a:bodyPr>
            <a:normAutofit/>
          </a:bodyPr>
          <a:lstStyle/>
          <a:p>
            <a:r>
              <a:rPr lang="cs-CZ" sz="1800" b="1" i="1" dirty="0" smtClean="0"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1800" b="1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3203848" y="3068960"/>
            <a:ext cx="2602632" cy="56207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sz="1800" b="1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259632" y="4221089"/>
            <a:ext cx="5726393" cy="276999"/>
          </a:xfrm>
          <a:prstGeom prst="rect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200" dirty="0"/>
              <a:t>Pokud není uvedeno jinak, použitý materiál je z vlastních zdrojů autora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11560" y="1412776"/>
            <a:ext cx="661822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KAVINA , K . Zbožíznalství textilního , oděvního a kožedělného zboží .</a:t>
            </a:r>
          </a:p>
          <a:p>
            <a:r>
              <a:rPr lang="cs-CZ" dirty="0" smtClean="0"/>
              <a:t>1. </a:t>
            </a:r>
            <a:r>
              <a:rPr lang="cs-CZ" dirty="0" err="1" smtClean="0"/>
              <a:t>vyd</a:t>
            </a:r>
            <a:r>
              <a:rPr lang="cs-CZ" dirty="0" smtClean="0"/>
              <a:t> . Praha : IQ 147 , spol. s.r.o. , 1997 . </a:t>
            </a:r>
            <a:r>
              <a:rPr lang="cs-CZ" smtClean="0"/>
              <a:t>171 s .  </a:t>
            </a:r>
            <a:r>
              <a:rPr lang="cs-CZ" dirty="0" smtClean="0"/>
              <a:t>ISBN NEUVEDENO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479988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172</TotalTime>
  <Words>374</Words>
  <Application>Microsoft Office PowerPoint</Application>
  <PresentationFormat>Předvádění na obrazovce (4:3)</PresentationFormat>
  <Paragraphs>92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Arkýř</vt:lpstr>
      <vt:lpstr>Snímek 1</vt:lpstr>
      <vt:lpstr>TKANINY</vt:lpstr>
      <vt:lpstr>TKANINY</vt:lpstr>
      <vt:lpstr>TKANINY </vt:lpstr>
      <vt:lpstr>TKANINY </vt:lpstr>
      <vt:lpstr>TKANINY</vt:lpstr>
      <vt:lpstr>TKANINY</vt:lpstr>
      <vt:lpstr>TKANINY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Tony</dc:creator>
  <cp:lastModifiedBy>rodiče</cp:lastModifiedBy>
  <cp:revision>66</cp:revision>
  <dcterms:created xsi:type="dcterms:W3CDTF">2012-04-21T13:49:00Z</dcterms:created>
  <dcterms:modified xsi:type="dcterms:W3CDTF">2014-01-31T15:32:16Z</dcterms:modified>
</cp:coreProperties>
</file>