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Override3.xml" ContentType="application/vnd.openxmlformats-officedocument.themeOverride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Override4.xml" ContentType="application/vnd.openxmlformats-officedocument.themeOverride+xml"/>
  <Override PartName="/ppt/slideLayouts/slideLayout6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6" r:id="rId2"/>
    <p:sldMasterId id="2147483768" r:id="rId3"/>
    <p:sldMasterId id="2147483780" r:id="rId4"/>
    <p:sldMasterId id="2147483792" r:id="rId5"/>
    <p:sldMasterId id="2147483804" r:id="rId6"/>
  </p:sldMasterIdLst>
  <p:notesMasterIdLst>
    <p:notesMasterId r:id="rId19"/>
  </p:notesMasterIdLst>
  <p:sldIdLst>
    <p:sldId id="256" r:id="rId7"/>
    <p:sldId id="269" r:id="rId8"/>
    <p:sldId id="270" r:id="rId9"/>
    <p:sldId id="274" r:id="rId10"/>
    <p:sldId id="271" r:id="rId11"/>
    <p:sldId id="276" r:id="rId12"/>
    <p:sldId id="277" r:id="rId13"/>
    <p:sldId id="278" r:id="rId14"/>
    <p:sldId id="272" r:id="rId15"/>
    <p:sldId id="275" r:id="rId16"/>
    <p:sldId id="273" r:id="rId17"/>
    <p:sldId id="25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47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5DA719-FAD4-4DB4-8DBC-3752E9251771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1E110-6DB5-4AD8-92A8-45D70A7865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9734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1E110-6DB5-4AD8-92A8-45D70A7865AC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227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B96AE-65D5-4117-98D2-A3312C0588A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90A5-B53F-4D0F-AEE1-4362C36DBA60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818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0488C-6232-4807-94C9-363BE783CBBF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EB9C7-34EC-4CFC-A756-2F38F7856C51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622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E1FBB-1CEE-495C-9492-F8BA48EB1056}" type="datetimeFigureOut">
              <a:rPr lang="cs-CZ">
                <a:solidFill>
                  <a:srgbClr val="81614F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81614F"/>
              </a:solidFill>
            </a:endParaRPr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81614F"/>
              </a:solidFill>
            </a:endParaRPr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3F9F1-0F67-4242-B9FC-9988520BA9D6}" type="slidenum">
              <a:rPr lang="cs-CZ">
                <a:solidFill>
                  <a:srgbClr val="81614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8161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8611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0FA7B-95FB-4E5E-98C0-9D4FC3027B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9F63A-5886-4D03-8CA0-D391733FCDB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40700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32EC2-BAF7-4F2E-9812-759E9C35F8F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82E9-134A-46B8-97AA-EA242856BD6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39156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06E34-6B28-49BC-A641-CB94A1E3CF4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99084-56E7-4F2C-8DD4-39DE6FC8FA3F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63055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873E-10DB-489A-B511-B7A4AC29C3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1E0D4-81F4-40D4-9D99-49A6C962E9F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75416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025B-A424-4D11-B0E3-636927C038C7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3C547-53C2-4995-BA78-888A95A17D03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38286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1FD92-47F8-42B8-B7F9-B971FA42871A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006C7-84A2-4E1F-8002-51053248BFA9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91869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A973-493D-46FC-AAFD-CB6EF8A25303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7E672-E279-4BD3-B356-D14CC07743E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01998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AA69-6606-4D7D-8BF6-CAE274CE228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7A583-3AA2-4A0D-AAEB-C77BC9FB246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91940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B96AE-65D5-4117-98D2-A3312C0588A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90A5-B53F-4D0F-AEE1-4362C36DBA60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29080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0488C-6232-4807-94C9-363BE783CBBF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EB9C7-34EC-4CFC-A756-2F38F7856C51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21828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E1FBB-1CEE-495C-9492-F8BA48EB1056}" type="datetimeFigureOut">
              <a:rPr lang="cs-CZ">
                <a:solidFill>
                  <a:srgbClr val="81614F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81614F"/>
              </a:solidFill>
            </a:endParaRPr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81614F"/>
              </a:solidFill>
            </a:endParaRPr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3F9F1-0F67-4242-B9FC-9988520BA9D6}" type="slidenum">
              <a:rPr lang="cs-CZ">
                <a:solidFill>
                  <a:srgbClr val="81614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8161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89929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0FA7B-95FB-4E5E-98C0-9D4FC3027B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9F63A-5886-4D03-8CA0-D391733FCDB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27938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32EC2-BAF7-4F2E-9812-759E9C35F8F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82E9-134A-46B8-97AA-EA242856BD6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77956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06E34-6B28-49BC-A641-CB94A1E3CF4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99084-56E7-4F2C-8DD4-39DE6FC8FA3F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60202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873E-10DB-489A-B511-B7A4AC29C3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1E0D4-81F4-40D4-9D99-49A6C962E9F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06801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025B-A424-4D11-B0E3-636927C038C7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3C547-53C2-4995-BA78-888A95A17D03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34358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1FD92-47F8-42B8-B7F9-B971FA42871A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006C7-84A2-4E1F-8002-51053248BFA9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4558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A973-493D-46FC-AAFD-CB6EF8A25303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7E672-E279-4BD3-B356-D14CC07743E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50438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AA69-6606-4D7D-8BF6-CAE274CE228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7A583-3AA2-4A0D-AAEB-C77BC9FB246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33264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B96AE-65D5-4117-98D2-A3312C0588A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90A5-B53F-4D0F-AEE1-4362C36DBA60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17297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0488C-6232-4807-94C9-363BE783CBBF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EB9C7-34EC-4CFC-A756-2F38F7856C51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92765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E1FBB-1CEE-495C-9492-F8BA48EB1056}" type="datetimeFigureOut">
              <a:rPr lang="cs-CZ">
                <a:solidFill>
                  <a:srgbClr val="81614F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81614F"/>
              </a:solidFill>
            </a:endParaRPr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81614F"/>
              </a:solidFill>
            </a:endParaRPr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3F9F1-0F67-4242-B9FC-9988520BA9D6}" type="slidenum">
              <a:rPr lang="cs-CZ">
                <a:solidFill>
                  <a:srgbClr val="81614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8161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28540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0FA7B-95FB-4E5E-98C0-9D4FC3027B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9F63A-5886-4D03-8CA0-D391733FCDB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23981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32EC2-BAF7-4F2E-9812-759E9C35F8F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82E9-134A-46B8-97AA-EA242856BD6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42558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06E34-6B28-49BC-A641-CB94A1E3CF4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99084-56E7-4F2C-8DD4-39DE6FC8FA3F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01572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873E-10DB-489A-B511-B7A4AC29C3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1E0D4-81F4-40D4-9D99-49A6C962E9F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55142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025B-A424-4D11-B0E3-636927C038C7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3C547-53C2-4995-BA78-888A95A17D03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97792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1FD92-47F8-42B8-B7F9-B971FA42871A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006C7-84A2-4E1F-8002-51053248BFA9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89295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A973-493D-46FC-AAFD-CB6EF8A25303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7E672-E279-4BD3-B356-D14CC07743E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44377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AA69-6606-4D7D-8BF6-CAE274CE228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7A583-3AA2-4A0D-AAEB-C77BC9FB246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43926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B96AE-65D5-4117-98D2-A3312C0588A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90A5-B53F-4D0F-AEE1-4362C36DBA60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59489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0488C-6232-4807-94C9-363BE783CBBF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EB9C7-34EC-4CFC-A756-2F38F7856C51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99118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E1FBB-1CEE-495C-9492-F8BA48EB1056}" type="datetimeFigureOut">
              <a:rPr lang="cs-CZ">
                <a:solidFill>
                  <a:srgbClr val="81614F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81614F"/>
              </a:solidFill>
            </a:endParaRPr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81614F"/>
              </a:solidFill>
            </a:endParaRPr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3F9F1-0F67-4242-B9FC-9988520BA9D6}" type="slidenum">
              <a:rPr lang="cs-CZ">
                <a:solidFill>
                  <a:srgbClr val="81614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8161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4548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0FA7B-95FB-4E5E-98C0-9D4FC3027B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9F63A-5886-4D03-8CA0-D391733FCDB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21851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32EC2-BAF7-4F2E-9812-759E9C35F8F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82E9-134A-46B8-97AA-EA242856BD6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1463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06E34-6B28-49BC-A641-CB94A1E3CF4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99084-56E7-4F2C-8DD4-39DE6FC8FA3F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74359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873E-10DB-489A-B511-B7A4AC29C3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1E0D4-81F4-40D4-9D99-49A6C962E9F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77405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025B-A424-4D11-B0E3-636927C038C7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3C547-53C2-4995-BA78-888A95A17D03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018665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1FD92-47F8-42B8-B7F9-B971FA42871A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006C7-84A2-4E1F-8002-51053248BFA9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80169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A973-493D-46FC-AAFD-CB6EF8A25303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7E672-E279-4BD3-B356-D14CC07743E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16021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AA69-6606-4D7D-8BF6-CAE274CE228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7A583-3AA2-4A0D-AAEB-C77BC9FB246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25982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B96AE-65D5-4117-98D2-A3312C0588A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90A5-B53F-4D0F-AEE1-4362C36DBA60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944311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0488C-6232-4807-94C9-363BE783CBBF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EB9C7-34EC-4CFC-A756-2F38F7856C51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1791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E1FBB-1CEE-495C-9492-F8BA48EB1056}" type="datetimeFigureOut">
              <a:rPr lang="cs-CZ">
                <a:solidFill>
                  <a:srgbClr val="81614F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81614F"/>
              </a:solidFill>
            </a:endParaRPr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81614F"/>
              </a:solidFill>
            </a:endParaRPr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3F9F1-0F67-4242-B9FC-9988520BA9D6}" type="slidenum">
              <a:rPr lang="cs-CZ">
                <a:solidFill>
                  <a:srgbClr val="81614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8161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8409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0FA7B-95FB-4E5E-98C0-9D4FC3027B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9F63A-5886-4D03-8CA0-D391733FCDB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372307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32EC2-BAF7-4F2E-9812-759E9C35F8F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82E9-134A-46B8-97AA-EA242856BD6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74789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06E34-6B28-49BC-A641-CB94A1E3CF4C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99084-56E7-4F2C-8DD4-39DE6FC8FA3F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782268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E873E-10DB-489A-B511-B7A4AC29C339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1E0D4-81F4-40D4-9D99-49A6C962E9F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967496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025B-A424-4D11-B0E3-636927C038C7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3C547-53C2-4995-BA78-888A95A17D03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425343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1FD92-47F8-42B8-B7F9-B971FA42871A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006C7-84A2-4E1F-8002-51053248BFA9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2950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A973-493D-46FC-AAFD-CB6EF8A25303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7E672-E279-4BD3-B356-D14CC07743E4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79787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AA69-6606-4D7D-8BF6-CAE274CE228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7A583-3AA2-4A0D-AAEB-C77BC9FB246B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5933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47566E-AE08-4998-BBEF-4309B632FB2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FF92FF-FBA2-4F4B-824B-3EF6CC17E72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35953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B58B80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C3986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47566E-AE08-4998-BBEF-4309B632FB2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FF92FF-FBA2-4F4B-824B-3EF6CC17E72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26336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B58B80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C3986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47566E-AE08-4998-BBEF-4309B632FB2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FF92FF-FBA2-4F4B-824B-3EF6CC17E72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93840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B58B80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C3986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47566E-AE08-4998-BBEF-4309B632FB2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FF92FF-FBA2-4F4B-824B-3EF6CC17E72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39470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B58B80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C3986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47566E-AE08-4998-BBEF-4309B632FB24}" type="datetimeFigureOut">
              <a:rPr lang="cs-CZ">
                <a:solidFill>
                  <a:srgbClr val="FBEEC9"/>
                </a:solidFill>
              </a:rPr>
              <a:pPr>
                <a:defRPr/>
              </a:pPr>
              <a:t>31.1.2014</a:t>
            </a:fld>
            <a:endParaRPr lang="cs-CZ">
              <a:solidFill>
                <a:srgbClr val="FBEEC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srgbClr val="FBEEC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FF92FF-FBA2-4F4B-824B-3EF6CC17E725}" type="slidenum">
              <a:rPr lang="cs-CZ">
                <a:solidFill>
                  <a:srgbClr val="FBEEC9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BE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10160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Tw Cen MT" pitchFamily="34" charset="-1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F6C78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B58B80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C3986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5982294"/>
              </p:ext>
            </p:extLst>
          </p:nvPr>
        </p:nvGraphicFramePr>
        <p:xfrm>
          <a:off x="1047040" y="2132856"/>
          <a:ext cx="6792416" cy="3277437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VY_32_INOVACE_SARKA_HAMPLOVA_KOSMETICKA_MASAZ_TECHNOLOGICKY_POSTUP_11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Odborný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výcvik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Kosmetické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služby (kosmetička)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Kosmetická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masáž obličeje, dekoltu a </a:t>
                      </a:r>
                      <a:r>
                        <a:rPr lang="cs-CZ" sz="1000" i="1" baseline="0" dirty="0" err="1" smtClean="0">
                          <a:solidFill>
                            <a:schemeClr val="tx1"/>
                          </a:solidFill>
                        </a:rPr>
                        <a:t>mikromasáž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Technologický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postup masáže dekoltu a obličeje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Mgr.</a:t>
                      </a:r>
                      <a:r>
                        <a:rPr lang="cs-CZ" sz="1000" i="1" baseline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Šárka Hamplová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20. </a:t>
                      </a:r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08. </a:t>
                      </a: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578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tx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 seznamuje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 technologickým postupem masáže dekoltu a obličeje. Dále seznamuje s technikou, časovou délkou a jednotlivými fázemi. Vyučující může využít konkrétní snímky dle aktuální potřeby.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259632" y="92839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Technologický postup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815" y="5877272"/>
            <a:ext cx="326239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334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75656" y="359898"/>
            <a:ext cx="7363544" cy="213299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TECHNOLOGICKÝ POSTUP MASÁŽE DEKOLTU A OBLIČEJE</a:t>
            </a:r>
            <a:endParaRPr lang="cs-CZ" dirty="0"/>
          </a:p>
        </p:txBody>
      </p:sp>
      <p:sp>
        <p:nvSpPr>
          <p:cNvPr id="6147" name="Podnadpis 2"/>
          <p:cNvSpPr>
            <a:spLocks noGrp="1"/>
          </p:cNvSpPr>
          <p:nvPr>
            <p:ph type="subTitle" idx="1"/>
          </p:nvPr>
        </p:nvSpPr>
        <p:spPr>
          <a:xfrm>
            <a:off x="1476375" y="3068638"/>
            <a:ext cx="7362825" cy="1655762"/>
          </a:xfrm>
        </p:spPr>
        <p:txBody>
          <a:bodyPr/>
          <a:lstStyle/>
          <a:p>
            <a:pPr eaLnBrk="1" hangingPunct="1"/>
            <a:r>
              <a:rPr lang="cs-CZ" smtClean="0"/>
              <a:t>Předmět: </a:t>
            </a:r>
            <a:r>
              <a:rPr lang="cs-CZ" b="1" smtClean="0"/>
              <a:t>Odborný výcvik</a:t>
            </a:r>
          </a:p>
          <a:p>
            <a:pPr eaLnBrk="1" hangingPunct="1"/>
            <a:r>
              <a:rPr lang="cs-CZ" smtClean="0"/>
              <a:t>Ročník: KO 2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b="1" smtClean="0"/>
              <a:t>Šárka Hamplová</a:t>
            </a:r>
          </a:p>
        </p:txBody>
      </p:sp>
    </p:spTree>
    <p:extLst>
      <p:ext uri="{BB962C8B-B14F-4D97-AF65-F5344CB8AC3E}">
        <p14:creationId xmlns:p14="http://schemas.microsoft.com/office/powerpoint/2010/main" xmlns="" val="348307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6">
                    <a:tint val="1000"/>
                  </a:schemeClr>
                </a:solidFill>
              </a:rPr>
              <a:t>Masáž dekoltu</a:t>
            </a:r>
            <a:endParaRPr lang="cs-CZ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Délka trvání: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7 – 10min.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i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ntenzita je silnější než při masáži obličeje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Fáze: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10 fází a 10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tahů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				   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obr.1</a:t>
            </a:r>
            <a:endParaRPr lang="cs-CZ" sz="20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dirty="0"/>
          </a:p>
        </p:txBody>
      </p:sp>
      <p:pic>
        <p:nvPicPr>
          <p:cNvPr id="1026" name="Picture 2" descr="D:\0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2376264" cy="324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94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srgbClr val="C17529">
                    <a:tint val="1000"/>
                  </a:srgbClr>
                </a:solidFill>
              </a:rPr>
              <a:t>Masáž dekoltu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rgbClr val="F0A22E">
                    <a:lumMod val="40000"/>
                    <a:lumOff val="60000"/>
                  </a:srgbClr>
                </a:solidFill>
              </a:rPr>
              <a:t>mezi jednotlivými fázemi vkládáme masáž </a:t>
            </a:r>
            <a:r>
              <a:rPr lang="cs-CZ" sz="2800" b="1" dirty="0">
                <a:solidFill>
                  <a:srgbClr val="F0A22E">
                    <a:lumMod val="40000"/>
                    <a:lumOff val="60000"/>
                  </a:srgbClr>
                </a:solidFill>
              </a:rPr>
              <a:t>TRAPÉZOVÝCH SVALŮ </a:t>
            </a:r>
            <a:r>
              <a:rPr lang="cs-CZ" sz="2800" dirty="0">
                <a:solidFill>
                  <a:srgbClr val="F0A22E">
                    <a:lumMod val="40000"/>
                    <a:lumOff val="60000"/>
                  </a:srgbClr>
                </a:solidFill>
              </a:rPr>
              <a:t>(pomocí palců) </a:t>
            </a:r>
            <a:endParaRPr lang="cs-CZ" sz="2800" dirty="0" smtClean="0">
              <a:solidFill>
                <a:srgbClr val="F0A22E">
                  <a:lumMod val="40000"/>
                  <a:lumOff val="60000"/>
                </a:srgbClr>
              </a:solidFill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endParaRPr lang="cs-CZ" sz="2800" dirty="0" smtClean="0">
              <a:solidFill>
                <a:srgbClr val="F0A22E">
                  <a:lumMod val="40000"/>
                  <a:lumOff val="60000"/>
                </a:srgbClr>
              </a:solidFill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endParaRPr lang="cs-CZ" sz="2800" dirty="0" smtClean="0">
              <a:solidFill>
                <a:srgbClr val="F0A22E">
                  <a:lumMod val="40000"/>
                  <a:lumOff val="60000"/>
                </a:srgbClr>
              </a:solidFill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endParaRPr lang="cs-CZ" sz="2800" dirty="0" smtClean="0">
              <a:solidFill>
                <a:srgbClr val="F0A22E">
                  <a:lumMod val="40000"/>
                  <a:lumOff val="60000"/>
                </a:srgbClr>
              </a:solidFill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sz="2800" dirty="0" smtClean="0">
                <a:solidFill>
                  <a:srgbClr val="F0A22E">
                    <a:lumMod val="40000"/>
                    <a:lumOff val="60000"/>
                  </a:srgbClr>
                </a:solidFill>
              </a:rPr>
              <a:t>		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obr.2</a:t>
            </a:r>
            <a:endParaRPr lang="cs-CZ" sz="2800" dirty="0">
              <a:solidFill>
                <a:srgbClr val="F0A22E">
                  <a:lumMod val="40000"/>
                  <a:lumOff val="60000"/>
                </a:srgb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D:\0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068960"/>
            <a:ext cx="2448272" cy="3300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100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Masáž </a:t>
            </a:r>
            <a:r>
              <a:rPr lang="cs-CZ" dirty="0" smtClean="0">
                <a:solidFill>
                  <a:schemeClr val="tx1"/>
                </a:solidFill>
              </a:rPr>
              <a:t>dekoltu</a:t>
            </a:r>
            <a:r>
              <a:rPr lang="cs-CZ" dirty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prstClr val="white"/>
                </a:solidFill>
              </a:rPr>
              <a:t> – technologický postup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Fáze: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1</a:t>
            </a: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. ROZTÍRÁNÍ KRÉMU  </a:t>
            </a:r>
            <a:endParaRPr lang="cs-CZ" sz="2200" b="1" dirty="0" smtClean="0">
              <a:solidFill>
                <a:schemeClr val="accent1">
                  <a:lumMod val="40000"/>
                  <a:lumOff val="60000"/>
                </a:schemeClr>
              </a:solidFill>
              <a:ea typeface="Calibri"/>
              <a:cs typeface="Times New Roman"/>
            </a:endParaRP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	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			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obr.3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   </a:t>
            </a:r>
            <a:endParaRPr lang="cs-CZ" sz="2200" b="1" dirty="0" smtClean="0">
              <a:solidFill>
                <a:schemeClr val="accent1">
                  <a:lumMod val="40000"/>
                  <a:lumOff val="60000"/>
                </a:schemeClr>
              </a:solidFill>
              <a:ea typeface="Calibri"/>
              <a:cs typeface="Times New Roman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          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200" dirty="0" smtClean="0">
              <a:solidFill>
                <a:schemeClr val="accent1">
                  <a:lumMod val="40000"/>
                  <a:lumOff val="60000"/>
                </a:schemeClr>
              </a:solidFill>
              <a:ea typeface="Calibri"/>
              <a:cs typeface="Times New Roman"/>
            </a:endParaRP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2</a:t>
            </a: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. HLAZENÍ   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	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obr.4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                                </a:t>
            </a:r>
            <a:endParaRPr lang="cs-CZ" sz="2200" b="1" dirty="0">
              <a:solidFill>
                <a:schemeClr val="accent1">
                  <a:lumMod val="40000"/>
                  <a:lumOff val="60000"/>
                </a:schemeClr>
              </a:solidFill>
              <a:ea typeface="Calibri"/>
              <a:cs typeface="Times New Roman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dirty="0"/>
          </a:p>
        </p:txBody>
      </p:sp>
      <p:pic>
        <p:nvPicPr>
          <p:cNvPr id="1026" name="Picture 2" descr="E:\DCIM\104_PANA\P10409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365104"/>
            <a:ext cx="3090930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DCIM\104_PANA\P10409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060848"/>
            <a:ext cx="307545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36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prstClr val="white"/>
                </a:solidFill>
              </a:rPr>
              <a:t>Masáž </a:t>
            </a:r>
            <a:r>
              <a:rPr lang="cs-CZ" dirty="0" smtClean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prstClr val="white"/>
                </a:solidFill>
              </a:rPr>
              <a:t>dekoltu</a:t>
            </a:r>
            <a:r>
              <a:rPr lang="cs-CZ" dirty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prstClr val="white"/>
                </a:solidFill>
              </a:rPr>
              <a:t> – technologický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3. KROUŽENÍ   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0" lvl="0" indent="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                   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obr.5</a:t>
            </a: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      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4</a:t>
            </a: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. HNĚTENÍ   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0" lvl="0" indent="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                                 </a:t>
            </a: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		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obr.6</a:t>
            </a:r>
            <a:endParaRPr lang="cs-CZ" sz="2200" dirty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5. </a:t>
            </a: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TŘENÍ</a:t>
            </a:r>
            <a:endParaRPr lang="cs-CZ" sz="2200" dirty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dirty="0" smtClean="0"/>
              <a:t>		       </a:t>
            </a: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obr.7</a:t>
            </a:r>
            <a:endParaRPr lang="cs-CZ" sz="2000" dirty="0"/>
          </a:p>
        </p:txBody>
      </p:sp>
      <p:pic>
        <p:nvPicPr>
          <p:cNvPr id="4" name="Picture 2" descr="E:\DCIM\104_PANA\P10409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56792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DCIM\104_PANA\P10409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62614" y="2780928"/>
            <a:ext cx="2640293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DCIM\104_PANA\P10409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9819" y="4293096"/>
            <a:ext cx="249627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9376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prstClr val="white"/>
                </a:solidFill>
              </a:rPr>
              <a:t>Masáž </a:t>
            </a:r>
            <a:r>
              <a:rPr lang="cs-CZ" dirty="0" smtClean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prstClr val="white"/>
                </a:solidFill>
              </a:rPr>
              <a:t>dekoltu – technologický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6. VLNĚNÍ 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</a:t>
            </a: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 obr.8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0" lvl="0" indent="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7</a:t>
            </a: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. </a:t>
            </a: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POŠTIPY </a:t>
            </a: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		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obr.9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0" lvl="0" indent="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endParaRPr lang="cs-CZ" sz="2200" b="1" dirty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8. </a:t>
            </a: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POKLEPY 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obr.10</a:t>
            </a:r>
            <a:endParaRPr lang="cs-CZ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1" name="Picture 3" descr="E:\DCIM\104_PANA\P10409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609063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DCIM\104_PANA\P10409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1419" y="4150116"/>
            <a:ext cx="2650661" cy="198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DCIM\104_PANA\P10409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11866"/>
            <a:ext cx="268829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8149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prstClr val="white"/>
                </a:solidFill>
              </a:rPr>
              <a:t>Masáž dekoltu – technologický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9. VIBRACE – povrchová 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				</a:t>
            </a:r>
            <a:endParaRPr lang="cs-CZ" sz="2200" b="1" dirty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sz="2200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			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obr.11</a:t>
            </a:r>
            <a:endParaRPr lang="cs-CZ" sz="2200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endParaRPr lang="cs-CZ" sz="2200" dirty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10</a:t>
            </a:r>
            <a:r>
              <a:rPr lang="cs-CZ" sz="2200" b="1" dirty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. UKLIDNĚNÍ  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None/>
              <a:defRPr/>
            </a:pP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</a:t>
            </a:r>
            <a:r>
              <a:rPr lang="cs-CZ" sz="2200" b="1" dirty="0" smtClean="0">
                <a:solidFill>
                  <a:srgbClr val="F0A22E">
                    <a:lumMod val="40000"/>
                    <a:lumOff val="60000"/>
                  </a:srgbClr>
                </a:solidFill>
                <a:ea typeface="Calibri"/>
                <a:cs typeface="Times New Roman"/>
              </a:rPr>
              <a:t>			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obr.12</a:t>
            </a:r>
            <a:endParaRPr lang="cs-CZ" sz="2200" b="1" dirty="0" smtClean="0">
              <a:solidFill>
                <a:srgbClr val="F0A22E">
                  <a:lumMod val="40000"/>
                  <a:lumOff val="60000"/>
                </a:srgbClr>
              </a:solidFill>
              <a:ea typeface="Calibri"/>
              <a:cs typeface="Times New Roman"/>
            </a:endParaRPr>
          </a:p>
          <a:p>
            <a:pPr marL="274320" lvl="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endParaRPr lang="cs-CZ" sz="2200" dirty="0">
              <a:solidFill>
                <a:srgbClr val="F0A22E">
                  <a:lumMod val="40000"/>
                  <a:lumOff val="60000"/>
                </a:srgbClr>
              </a:solidFill>
            </a:endParaRPr>
          </a:p>
          <a:p>
            <a:endParaRPr lang="cs-CZ" dirty="0"/>
          </a:p>
        </p:txBody>
      </p:sp>
      <p:pic>
        <p:nvPicPr>
          <p:cNvPr id="4098" name="Picture 2" descr="E:\DCIM\104_PANA\P10409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56792"/>
            <a:ext cx="2832315" cy="2124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DCIM\104_PANA\P10409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1986" y="4001289"/>
            <a:ext cx="278430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0603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6">
                    <a:tint val="1000"/>
                  </a:schemeClr>
                </a:solidFill>
              </a:rPr>
              <a:t>Masáž obličeje </a:t>
            </a:r>
            <a:endParaRPr lang="cs-CZ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Délka trvání: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15 – 20min.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sz="28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m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asážní tahy musí vést zdola nahoru a od středu do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stran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	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		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obr.13</a:t>
            </a: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sz="28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cs-CZ" sz="2800" dirty="0">
              <a:solidFill>
                <a:prstClr val="black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4098" name="Picture 2" descr="D:\0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84984"/>
            <a:ext cx="231706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91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n w="13335" cmpd="sng">
                  <a:solidFill>
                    <a:srgbClr val="F0A22E">
                      <a:lumMod val="50000"/>
                    </a:srgbClr>
                  </a:solidFill>
                  <a:prstDash val="solid"/>
                </a:ln>
                <a:solidFill>
                  <a:srgbClr val="C17529">
                    <a:tint val="1000"/>
                  </a:srgbClr>
                </a:solidFill>
              </a:rPr>
              <a:t>Masáž obličeje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eaLnBrk="1" fontAlgn="auto" hangingPunct="1">
              <a:spcAft>
                <a:spcPts val="0"/>
              </a:spcAft>
              <a:buClr>
                <a:srgbClr val="F0A22E">
                  <a:lumMod val="60000"/>
                  <a:lumOff val="40000"/>
                </a:srgbClr>
              </a:buClr>
              <a:buFont typeface="Arial" pitchFamily="34" charset="0"/>
              <a:buChar char="•"/>
              <a:defRPr/>
            </a:pPr>
            <a:r>
              <a:rPr lang="cs-CZ" sz="2800" dirty="0">
                <a:solidFill>
                  <a:srgbClr val="F0A22E">
                    <a:lumMod val="40000"/>
                    <a:lumOff val="60000"/>
                  </a:srgbClr>
                </a:solidFill>
              </a:rPr>
              <a:t>každá fáze má určitý fyziologický význam</a:t>
            </a:r>
          </a:p>
          <a:p>
            <a:endParaRPr lang="cs-CZ" dirty="0" smtClean="0"/>
          </a:p>
          <a:p>
            <a:r>
              <a:rPr lang="cs-CZ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Fáze: </a:t>
            </a:r>
            <a:r>
              <a:rPr lang="cs-CZ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10 fází a 24 </a:t>
            </a: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tahů</a:t>
            </a:r>
          </a:p>
          <a:p>
            <a:pPr>
              <a:buNone/>
            </a:pPr>
            <a:endParaRPr lang="cs-CZ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				 </a:t>
            </a: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obr.14</a:t>
            </a:r>
            <a:endParaRPr lang="cs-CZ" dirty="0"/>
          </a:p>
        </p:txBody>
      </p:sp>
      <p:pic>
        <p:nvPicPr>
          <p:cNvPr id="3074" name="Picture 2" descr="D:\0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2633354" cy="395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5292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Masáž obličeje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8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Fáze: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1. ROZTÍRÁNÍ KRÉMU         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          </a:t>
            </a: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6. VLNĚNÍ </a:t>
            </a:r>
            <a:endParaRPr lang="cs-CZ" sz="2200" dirty="0">
              <a:solidFill>
                <a:schemeClr val="accent1">
                  <a:lumMod val="40000"/>
                  <a:lumOff val="60000"/>
                </a:schemeClr>
              </a:solidFill>
              <a:ea typeface="Calibri"/>
              <a:cs typeface="Times New Roman"/>
            </a:endParaRP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2. HLAZENÍ                            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        </a:t>
            </a: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7. POŠTIPY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3. KROUŽENÍ                           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      8</a:t>
            </a: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. POKLEPY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4. HNĚTENÍ                                      9</a:t>
            </a: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. VIBRACE – 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hluboká/povrchová                                                                                                                                       </a:t>
            </a:r>
            <a:endParaRPr lang="cs-CZ" sz="2200" dirty="0">
              <a:solidFill>
                <a:schemeClr val="accent1">
                  <a:lumMod val="40000"/>
                  <a:lumOff val="60000"/>
                </a:schemeClr>
              </a:solidFill>
              <a:ea typeface="Calibri"/>
              <a:cs typeface="Times New Roman"/>
            </a:endParaRPr>
          </a:p>
          <a:p>
            <a:pPr marL="274320" indent="-274320" eaLnBrk="1" fontAlgn="auto" hangingPunct="1">
              <a:lnSpc>
                <a:spcPct val="150000"/>
              </a:lnSpc>
              <a:spcAft>
                <a:spcPts val="100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5. TŘENÍ                               </a:t>
            </a:r>
            <a:r>
              <a:rPr lang="cs-CZ" sz="2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           10</a:t>
            </a:r>
            <a:r>
              <a:rPr lang="cs-CZ" sz="2200" b="1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/>
                <a:cs typeface="Times New Roman"/>
              </a:rPr>
              <a:t>. UKLIDNĚNÍ  </a:t>
            </a:r>
            <a:endParaRPr lang="cs-CZ" sz="22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4884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260648"/>
            <a:ext cx="2602632" cy="562074"/>
          </a:xfrm>
        </p:spPr>
        <p:txBody>
          <a:bodyPr>
            <a:normAutofit/>
          </a:bodyPr>
          <a:lstStyle/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71600" y="3068960"/>
            <a:ext cx="727280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obrázky</a:t>
            </a: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Obrázky 1 – 14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jsou z vlastních zdrojů autora</a:t>
            </a:r>
            <a:endParaRPr lang="cs-CZ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83768" y="5517232"/>
            <a:ext cx="4574265" cy="27699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1200" dirty="0"/>
              <a:t>Pokud není uvedeno jinak, použitý materiál je z vlastních zdrojů autora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33441"/>
            <a:ext cx="6408711" cy="1378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815" y="5877272"/>
            <a:ext cx="326239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799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ošky">
  <a:themeElements>
    <a:clrScheme name="Vlastní 7">
      <a:dk1>
        <a:srgbClr val="5F5F5F"/>
      </a:dk1>
      <a:lt1>
        <a:sysClr val="window" lastClr="FFFFFF"/>
      </a:lt1>
      <a:dk2>
        <a:srgbClr val="81614F"/>
      </a:dk2>
      <a:lt2>
        <a:srgbClr val="FBEEC9"/>
      </a:lt2>
      <a:accent1>
        <a:srgbClr val="F0A22E"/>
      </a:accent1>
      <a:accent2>
        <a:srgbClr val="A5644E"/>
      </a:accent2>
      <a:accent3>
        <a:srgbClr val="D2B9B2"/>
      </a:accent3>
      <a:accent4>
        <a:srgbClr val="E7D5C4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ošky">
  <a:themeElements>
    <a:clrScheme name="Vlastní 7">
      <a:dk1>
        <a:srgbClr val="5F5F5F"/>
      </a:dk1>
      <a:lt1>
        <a:sysClr val="window" lastClr="FFFFFF"/>
      </a:lt1>
      <a:dk2>
        <a:srgbClr val="81614F"/>
      </a:dk2>
      <a:lt2>
        <a:srgbClr val="FBEEC9"/>
      </a:lt2>
      <a:accent1>
        <a:srgbClr val="F0A22E"/>
      </a:accent1>
      <a:accent2>
        <a:srgbClr val="A5644E"/>
      </a:accent2>
      <a:accent3>
        <a:srgbClr val="D2B9B2"/>
      </a:accent3>
      <a:accent4>
        <a:srgbClr val="E7D5C4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Došky">
  <a:themeElements>
    <a:clrScheme name="Vlastní 7">
      <a:dk1>
        <a:srgbClr val="5F5F5F"/>
      </a:dk1>
      <a:lt1>
        <a:sysClr val="window" lastClr="FFFFFF"/>
      </a:lt1>
      <a:dk2>
        <a:srgbClr val="81614F"/>
      </a:dk2>
      <a:lt2>
        <a:srgbClr val="FBEEC9"/>
      </a:lt2>
      <a:accent1>
        <a:srgbClr val="F0A22E"/>
      </a:accent1>
      <a:accent2>
        <a:srgbClr val="A5644E"/>
      </a:accent2>
      <a:accent3>
        <a:srgbClr val="D2B9B2"/>
      </a:accent3>
      <a:accent4>
        <a:srgbClr val="E7D5C4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Došky">
  <a:themeElements>
    <a:clrScheme name="Vlastní 7">
      <a:dk1>
        <a:srgbClr val="5F5F5F"/>
      </a:dk1>
      <a:lt1>
        <a:sysClr val="window" lastClr="FFFFFF"/>
      </a:lt1>
      <a:dk2>
        <a:srgbClr val="81614F"/>
      </a:dk2>
      <a:lt2>
        <a:srgbClr val="FBEEC9"/>
      </a:lt2>
      <a:accent1>
        <a:srgbClr val="F0A22E"/>
      </a:accent1>
      <a:accent2>
        <a:srgbClr val="A5644E"/>
      </a:accent2>
      <a:accent3>
        <a:srgbClr val="D2B9B2"/>
      </a:accent3>
      <a:accent4>
        <a:srgbClr val="E7D5C4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Došky">
  <a:themeElements>
    <a:clrScheme name="Vlastní 7">
      <a:dk1>
        <a:srgbClr val="5F5F5F"/>
      </a:dk1>
      <a:lt1>
        <a:sysClr val="window" lastClr="FFFFFF"/>
      </a:lt1>
      <a:dk2>
        <a:srgbClr val="81614F"/>
      </a:dk2>
      <a:lt2>
        <a:srgbClr val="FBEEC9"/>
      </a:lt2>
      <a:accent1>
        <a:srgbClr val="F0A22E"/>
      </a:accent1>
      <a:accent2>
        <a:srgbClr val="A5644E"/>
      </a:accent2>
      <a:accent3>
        <a:srgbClr val="D2B9B2"/>
      </a:accent3>
      <a:accent4>
        <a:srgbClr val="E7D5C4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lastní 7">
    <a:dk1>
      <a:srgbClr val="5F5F5F"/>
    </a:dk1>
    <a:lt1>
      <a:sysClr val="window" lastClr="FFFFFF"/>
    </a:lt1>
    <a:dk2>
      <a:srgbClr val="81614F"/>
    </a:dk2>
    <a:lt2>
      <a:srgbClr val="FBEEC9"/>
    </a:lt2>
    <a:accent1>
      <a:srgbClr val="F0A22E"/>
    </a:accent1>
    <a:accent2>
      <a:srgbClr val="A5644E"/>
    </a:accent2>
    <a:accent3>
      <a:srgbClr val="D2B9B2"/>
    </a:accent3>
    <a:accent4>
      <a:srgbClr val="E7D5C4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2.xml><?xml version="1.0" encoding="utf-8"?>
<a:themeOverride xmlns:a="http://schemas.openxmlformats.org/drawingml/2006/main">
  <a:clrScheme name="Vlastní 7">
    <a:dk1>
      <a:srgbClr val="5F5F5F"/>
    </a:dk1>
    <a:lt1>
      <a:sysClr val="window" lastClr="FFFFFF"/>
    </a:lt1>
    <a:dk2>
      <a:srgbClr val="81614F"/>
    </a:dk2>
    <a:lt2>
      <a:srgbClr val="FBEEC9"/>
    </a:lt2>
    <a:accent1>
      <a:srgbClr val="F0A22E"/>
    </a:accent1>
    <a:accent2>
      <a:srgbClr val="A5644E"/>
    </a:accent2>
    <a:accent3>
      <a:srgbClr val="D2B9B2"/>
    </a:accent3>
    <a:accent4>
      <a:srgbClr val="E7D5C4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3.xml><?xml version="1.0" encoding="utf-8"?>
<a:themeOverride xmlns:a="http://schemas.openxmlformats.org/drawingml/2006/main">
  <a:clrScheme name="Vlastní 7">
    <a:dk1>
      <a:srgbClr val="5F5F5F"/>
    </a:dk1>
    <a:lt1>
      <a:sysClr val="window" lastClr="FFFFFF"/>
    </a:lt1>
    <a:dk2>
      <a:srgbClr val="81614F"/>
    </a:dk2>
    <a:lt2>
      <a:srgbClr val="FBEEC9"/>
    </a:lt2>
    <a:accent1>
      <a:srgbClr val="F0A22E"/>
    </a:accent1>
    <a:accent2>
      <a:srgbClr val="A5644E"/>
    </a:accent2>
    <a:accent3>
      <a:srgbClr val="D2B9B2"/>
    </a:accent3>
    <a:accent4>
      <a:srgbClr val="E7D5C4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4.xml><?xml version="1.0" encoding="utf-8"?>
<a:themeOverride xmlns:a="http://schemas.openxmlformats.org/drawingml/2006/main">
  <a:clrScheme name="Vlastní 7">
    <a:dk1>
      <a:srgbClr val="5F5F5F"/>
    </a:dk1>
    <a:lt1>
      <a:sysClr val="window" lastClr="FFFFFF"/>
    </a:lt1>
    <a:dk2>
      <a:srgbClr val="81614F"/>
    </a:dk2>
    <a:lt2>
      <a:srgbClr val="FBEEC9"/>
    </a:lt2>
    <a:accent1>
      <a:srgbClr val="F0A22E"/>
    </a:accent1>
    <a:accent2>
      <a:srgbClr val="A5644E"/>
    </a:accent2>
    <a:accent3>
      <a:srgbClr val="D2B9B2"/>
    </a:accent3>
    <a:accent4>
      <a:srgbClr val="E7D5C4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5.xml><?xml version="1.0" encoding="utf-8"?>
<a:themeOverride xmlns:a="http://schemas.openxmlformats.org/drawingml/2006/main">
  <a:clrScheme name="Vlastní 7">
    <a:dk1>
      <a:srgbClr val="5F5F5F"/>
    </a:dk1>
    <a:lt1>
      <a:sysClr val="window" lastClr="FFFFFF"/>
    </a:lt1>
    <a:dk2>
      <a:srgbClr val="81614F"/>
    </a:dk2>
    <a:lt2>
      <a:srgbClr val="FBEEC9"/>
    </a:lt2>
    <a:accent1>
      <a:srgbClr val="F0A22E"/>
    </a:accent1>
    <a:accent2>
      <a:srgbClr val="A5644E"/>
    </a:accent2>
    <a:accent3>
      <a:srgbClr val="D2B9B2"/>
    </a:accent3>
    <a:accent4>
      <a:srgbClr val="E7D5C4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290</Words>
  <Application>Microsoft Office PowerPoint</Application>
  <PresentationFormat>Předvádění na obrazovce (4:3)</PresentationFormat>
  <Paragraphs>107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Motiv sady Office</vt:lpstr>
      <vt:lpstr>Došky</vt:lpstr>
      <vt:lpstr>1_Došky</vt:lpstr>
      <vt:lpstr>2_Došky</vt:lpstr>
      <vt:lpstr>3_Došky</vt:lpstr>
      <vt:lpstr>4_Došky</vt:lpstr>
      <vt:lpstr>Snímek 1</vt:lpstr>
      <vt:lpstr> TECHNOLOGICKÝ POSTUP MASÁŽE DEKOLTU A OBLIČEJE</vt:lpstr>
      <vt:lpstr>Masáž dekoltu</vt:lpstr>
      <vt:lpstr>Masáž dekoltu</vt:lpstr>
      <vt:lpstr>Masáž dekoltu – technologický postup</vt:lpstr>
      <vt:lpstr>Masáž dekoltu – technologický postup</vt:lpstr>
      <vt:lpstr>Masáž dekoltu – technologický postup</vt:lpstr>
      <vt:lpstr>Masáž dekoltu – technologický postup</vt:lpstr>
      <vt:lpstr>Masáž obličeje </vt:lpstr>
      <vt:lpstr>Masáž obličeje</vt:lpstr>
      <vt:lpstr>Masáž obličeje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Tony</dc:creator>
  <cp:lastModifiedBy>rodiče</cp:lastModifiedBy>
  <cp:revision>76</cp:revision>
  <dcterms:created xsi:type="dcterms:W3CDTF">2012-04-21T13:49:00Z</dcterms:created>
  <dcterms:modified xsi:type="dcterms:W3CDTF">2014-01-31T16:39:11Z</dcterms:modified>
</cp:coreProperties>
</file>