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82.xml" ContentType="application/vnd.openxmlformats-officedocument.presentationml.slideLayout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2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Layouts/slideLayout10.xml" ContentType="application/vnd.openxmlformats-officedocument.presentationml.slideLayout+xml"/>
  <Override PartName="/ppt/slideMasters/slideMaster7.xml" ContentType="application/vnd.openxmlformats-officedocument.presentationml.slideMaster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97.xml" ContentType="application/vnd.openxmlformats-officedocument.presentationml.slide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44" r:id="rId9"/>
  </p:sldMasterIdLst>
  <p:notesMasterIdLst>
    <p:notesMasterId r:id="rId22"/>
  </p:notesMasterIdLst>
  <p:sldIdLst>
    <p:sldId id="256" r:id="rId10"/>
    <p:sldId id="259" r:id="rId11"/>
    <p:sldId id="261" r:id="rId12"/>
    <p:sldId id="262" r:id="rId13"/>
    <p:sldId id="263" r:id="rId14"/>
    <p:sldId id="270" r:id="rId15"/>
    <p:sldId id="267" r:id="rId16"/>
    <p:sldId id="265" r:id="rId17"/>
    <p:sldId id="266" r:id="rId18"/>
    <p:sldId id="268" r:id="rId19"/>
    <p:sldId id="269" r:id="rId20"/>
    <p:sldId id="25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7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presProps" Target="pres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5DA719-FAD4-4DB4-8DBC-3752E9251771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11E110-6DB5-4AD8-92A8-45D70A7865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9734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04AE2-D0DC-41EF-BB80-58B992B6FD00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02AEE-D0CC-40C7-BC50-6F95E4842546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4960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AD89A-C016-4E03-93AC-D4BB6D31F092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7A231-DBCD-42B8-8486-AF2D2C92E28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38950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>
              <a:gd name="T0" fmla="*/ 2147483647 w 2706"/>
              <a:gd name="T1" fmla="*/ 0 h 640"/>
              <a:gd name="T2" fmla="*/ 2147483647 w 2706"/>
              <a:gd name="T3" fmla="*/ 0 h 640"/>
              <a:gd name="T4" fmla="*/ 2147483647 w 2706"/>
              <a:gd name="T5" fmla="*/ 22426910 h 640"/>
              <a:gd name="T6" fmla="*/ 2147483647 w 2706"/>
              <a:gd name="T7" fmla="*/ 47345203 h 640"/>
              <a:gd name="T8" fmla="*/ 2147483647 w 2706"/>
              <a:gd name="T9" fmla="*/ 74755995 h 640"/>
              <a:gd name="T10" fmla="*/ 2147483647 w 2706"/>
              <a:gd name="T11" fmla="*/ 102165671 h 640"/>
              <a:gd name="T12" fmla="*/ 2147483647 w 2706"/>
              <a:gd name="T13" fmla="*/ 134560345 h 640"/>
              <a:gd name="T14" fmla="*/ 2147483647 w 2706"/>
              <a:gd name="T15" fmla="*/ 166953902 h 640"/>
              <a:gd name="T16" fmla="*/ 2088287069 w 2706"/>
              <a:gd name="T17" fmla="*/ 204332458 h 640"/>
              <a:gd name="T18" fmla="*/ 1936864244 w 2706"/>
              <a:gd name="T19" fmla="*/ 241709897 h 640"/>
              <a:gd name="T20" fmla="*/ 1936864244 w 2706"/>
              <a:gd name="T21" fmla="*/ 241709897 h 640"/>
              <a:gd name="T22" fmla="*/ 1663397460 w 2706"/>
              <a:gd name="T23" fmla="*/ 313973394 h 640"/>
              <a:gd name="T24" fmla="*/ 1396711723 w 2706"/>
              <a:gd name="T25" fmla="*/ 378761625 h 640"/>
              <a:gd name="T26" fmla="*/ 1141325958 w 2706"/>
              <a:gd name="T27" fmla="*/ 438565975 h 640"/>
              <a:gd name="T28" fmla="*/ 894980172 w 2706"/>
              <a:gd name="T29" fmla="*/ 495878941 h 640"/>
              <a:gd name="T30" fmla="*/ 659935422 w 2706"/>
              <a:gd name="T31" fmla="*/ 545715527 h 640"/>
              <a:gd name="T32" fmla="*/ 431669593 w 2706"/>
              <a:gd name="T33" fmla="*/ 590569348 h 640"/>
              <a:gd name="T34" fmla="*/ 212444804 w 2706"/>
              <a:gd name="T35" fmla="*/ 632930669 h 640"/>
              <a:gd name="T36" fmla="*/ 0 w 2706"/>
              <a:gd name="T37" fmla="*/ 670308108 h 640"/>
              <a:gd name="T38" fmla="*/ 0 w 2706"/>
              <a:gd name="T39" fmla="*/ 670308108 h 640"/>
              <a:gd name="T40" fmla="*/ 146902836 w 2706"/>
              <a:gd name="T41" fmla="*/ 692735019 h 640"/>
              <a:gd name="T42" fmla="*/ 287026751 w 2706"/>
              <a:gd name="T43" fmla="*/ 712670546 h 640"/>
              <a:gd name="T44" fmla="*/ 422629614 w 2706"/>
              <a:gd name="T45" fmla="*/ 730113574 h 640"/>
              <a:gd name="T46" fmla="*/ 555972483 w 2706"/>
              <a:gd name="T47" fmla="*/ 745064104 h 640"/>
              <a:gd name="T48" fmla="*/ 684795362 w 2706"/>
              <a:gd name="T49" fmla="*/ 760015749 h 640"/>
              <a:gd name="T50" fmla="*/ 809098253 w 2706"/>
              <a:gd name="T51" fmla="*/ 769982396 h 640"/>
              <a:gd name="T52" fmla="*/ 928881154 w 2706"/>
              <a:gd name="T53" fmla="*/ 779950160 h 640"/>
              <a:gd name="T54" fmla="*/ 1046404060 w 2706"/>
              <a:gd name="T55" fmla="*/ 787425425 h 640"/>
              <a:gd name="T56" fmla="*/ 1161665909 w 2706"/>
              <a:gd name="T57" fmla="*/ 792409307 h 640"/>
              <a:gd name="T58" fmla="*/ 1272408832 w 2706"/>
              <a:gd name="T59" fmla="*/ 794901806 h 640"/>
              <a:gd name="T60" fmla="*/ 1378630703 w 2706"/>
              <a:gd name="T61" fmla="*/ 797393188 h 640"/>
              <a:gd name="T62" fmla="*/ 1482593642 w 2706"/>
              <a:gd name="T63" fmla="*/ 797393188 h 640"/>
              <a:gd name="T64" fmla="*/ 1584295524 w 2706"/>
              <a:gd name="T65" fmla="*/ 794901806 h 640"/>
              <a:gd name="T66" fmla="*/ 1683738474 w 2706"/>
              <a:gd name="T67" fmla="*/ 792409307 h 640"/>
              <a:gd name="T68" fmla="*/ 1778660372 w 2706"/>
              <a:gd name="T69" fmla="*/ 787425425 h 640"/>
              <a:gd name="T70" fmla="*/ 1871322275 w 2706"/>
              <a:gd name="T71" fmla="*/ 779950160 h 640"/>
              <a:gd name="T72" fmla="*/ 1959464189 w 2706"/>
              <a:gd name="T73" fmla="*/ 772474896 h 640"/>
              <a:gd name="T74" fmla="*/ 2047606104 w 2706"/>
              <a:gd name="T75" fmla="*/ 762507132 h 640"/>
              <a:gd name="T76" fmla="*/ 2131228029 w 2706"/>
              <a:gd name="T77" fmla="*/ 750047985 h 640"/>
              <a:gd name="T78" fmla="*/ 2147483647 w 2706"/>
              <a:gd name="T79" fmla="*/ 737588839 h 640"/>
              <a:gd name="T80" fmla="*/ 2147483647 w 2706"/>
              <a:gd name="T81" fmla="*/ 722637193 h 640"/>
              <a:gd name="T82" fmla="*/ 2147483647 w 2706"/>
              <a:gd name="T83" fmla="*/ 707686664 h 640"/>
              <a:gd name="T84" fmla="*/ 2147483647 w 2706"/>
              <a:gd name="T85" fmla="*/ 690243636 h 640"/>
              <a:gd name="T86" fmla="*/ 2147483647 w 2706"/>
              <a:gd name="T87" fmla="*/ 672800607 h 640"/>
              <a:gd name="T88" fmla="*/ 2147483647 w 2706"/>
              <a:gd name="T89" fmla="*/ 652866196 h 640"/>
              <a:gd name="T90" fmla="*/ 2147483647 w 2706"/>
              <a:gd name="T91" fmla="*/ 632930669 h 640"/>
              <a:gd name="T92" fmla="*/ 2147483647 w 2706"/>
              <a:gd name="T93" fmla="*/ 610503759 h 640"/>
              <a:gd name="T94" fmla="*/ 2147483647 w 2706"/>
              <a:gd name="T95" fmla="*/ 588077965 h 640"/>
              <a:gd name="T96" fmla="*/ 2147483647 w 2706"/>
              <a:gd name="T97" fmla="*/ 538240263 h 640"/>
              <a:gd name="T98" fmla="*/ 2147483647 w 2706"/>
              <a:gd name="T99" fmla="*/ 485911178 h 640"/>
              <a:gd name="T100" fmla="*/ 2147483647 w 2706"/>
              <a:gd name="T101" fmla="*/ 485911178 h 640"/>
              <a:gd name="T102" fmla="*/ 2147483647 w 2706"/>
              <a:gd name="T103" fmla="*/ 483419795 h 640"/>
              <a:gd name="T104" fmla="*/ 2147483647 w 2706"/>
              <a:gd name="T105" fmla="*/ 483419795 h 640"/>
              <a:gd name="T106" fmla="*/ 2147483647 w 2706"/>
              <a:gd name="T107" fmla="*/ 0 h 640"/>
              <a:gd name="T108" fmla="*/ 2147483647 w 2706"/>
              <a:gd name="T109" fmla="*/ 0 h 640"/>
              <a:gd name="T110" fmla="*/ 2147483647 w 2706"/>
              <a:gd name="T111" fmla="*/ 0 h 640"/>
              <a:gd name="T112" fmla="*/ 2147483647 w 2706"/>
              <a:gd name="T113" fmla="*/ 0 h 64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6" y="388"/>
                </a:lnTo>
                <a:lnTo>
                  <a:pt x="2706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1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>
              <a:gd name="T0" fmla="*/ 2147483647 w 5216"/>
              <a:gd name="T1" fmla="*/ 890318333 h 762"/>
              <a:gd name="T2" fmla="*/ 2147483647 w 5216"/>
              <a:gd name="T3" fmla="*/ 855403517 h 762"/>
              <a:gd name="T4" fmla="*/ 2147483647 w 5216"/>
              <a:gd name="T5" fmla="*/ 760636483 h 762"/>
              <a:gd name="T6" fmla="*/ 2147483647 w 5216"/>
              <a:gd name="T7" fmla="*/ 633448150 h 762"/>
              <a:gd name="T8" fmla="*/ 2147483647 w 5216"/>
              <a:gd name="T9" fmla="*/ 466356850 h 762"/>
              <a:gd name="T10" fmla="*/ 2147483647 w 5216"/>
              <a:gd name="T11" fmla="*/ 369095183 h 762"/>
              <a:gd name="T12" fmla="*/ 2147483647 w 5216"/>
              <a:gd name="T13" fmla="*/ 294278517 h 762"/>
              <a:gd name="T14" fmla="*/ 2147483647 w 5216"/>
              <a:gd name="T15" fmla="*/ 229438150 h 762"/>
              <a:gd name="T16" fmla="*/ 2147483647 w 5216"/>
              <a:gd name="T17" fmla="*/ 174571850 h 762"/>
              <a:gd name="T18" fmla="*/ 2147483647 w 5216"/>
              <a:gd name="T19" fmla="*/ 127188333 h 762"/>
              <a:gd name="T20" fmla="*/ 1966522170 w 5216"/>
              <a:gd name="T21" fmla="*/ 89780000 h 762"/>
              <a:gd name="T22" fmla="*/ 1507667316 w 5216"/>
              <a:gd name="T23" fmla="*/ 34914817 h 762"/>
              <a:gd name="T24" fmla="*/ 1096279949 w 5216"/>
              <a:gd name="T25" fmla="*/ 4988150 h 762"/>
              <a:gd name="T26" fmla="*/ 727838697 w 5216"/>
              <a:gd name="T27" fmla="*/ 0 h 762"/>
              <a:gd name="T28" fmla="*/ 404605842 w 5216"/>
              <a:gd name="T29" fmla="*/ 12469817 h 762"/>
              <a:gd name="T30" fmla="*/ 124320165 w 5216"/>
              <a:gd name="T31" fmla="*/ 39901850 h 762"/>
              <a:gd name="T32" fmla="*/ 0 w 5216"/>
              <a:gd name="T33" fmla="*/ 59853333 h 762"/>
              <a:gd name="T34" fmla="*/ 354878201 w 5216"/>
              <a:gd name="T35" fmla="*/ 107236850 h 762"/>
              <a:gd name="T36" fmla="*/ 736880376 w 5216"/>
              <a:gd name="T37" fmla="*/ 174571850 h 762"/>
              <a:gd name="T38" fmla="*/ 1146007590 w 5216"/>
              <a:gd name="T39" fmla="*/ 261858333 h 762"/>
              <a:gd name="T40" fmla="*/ 1584518931 w 5216"/>
              <a:gd name="T41" fmla="*/ 369095183 h 762"/>
              <a:gd name="T42" fmla="*/ 1984604465 w 5216"/>
              <a:gd name="T43" fmla="*/ 471345000 h 762"/>
              <a:gd name="T44" fmla="*/ 2147483647 w 5216"/>
              <a:gd name="T45" fmla="*/ 643423333 h 762"/>
              <a:gd name="T46" fmla="*/ 2147483647 w 5216"/>
              <a:gd name="T47" fmla="*/ 713251850 h 762"/>
              <a:gd name="T48" fmla="*/ 2147483647 w 5216"/>
              <a:gd name="T49" fmla="*/ 773105183 h 762"/>
              <a:gd name="T50" fmla="*/ 2147483647 w 5216"/>
              <a:gd name="T51" fmla="*/ 825476850 h 762"/>
              <a:gd name="T52" fmla="*/ 2147483647 w 5216"/>
              <a:gd name="T53" fmla="*/ 865379817 h 762"/>
              <a:gd name="T54" fmla="*/ 2147483647 w 5216"/>
              <a:gd name="T55" fmla="*/ 900293517 h 762"/>
              <a:gd name="T56" fmla="*/ 2147483647 w 5216"/>
              <a:gd name="T57" fmla="*/ 922738517 h 762"/>
              <a:gd name="T58" fmla="*/ 2147483647 w 5216"/>
              <a:gd name="T59" fmla="*/ 940196483 h 762"/>
              <a:gd name="T60" fmla="*/ 2147483647 w 5216"/>
              <a:gd name="T61" fmla="*/ 950171667 h 762"/>
              <a:gd name="T62" fmla="*/ 2147483647 w 5216"/>
              <a:gd name="T63" fmla="*/ 950171667 h 762"/>
              <a:gd name="T64" fmla="*/ 2147483647 w 5216"/>
              <a:gd name="T65" fmla="*/ 945183517 h 762"/>
              <a:gd name="T66" fmla="*/ 2147483647 w 5216"/>
              <a:gd name="T67" fmla="*/ 932714817 h 762"/>
              <a:gd name="T68" fmla="*/ 2147483647 w 5216"/>
              <a:gd name="T69" fmla="*/ 912763333 h 762"/>
              <a:gd name="T70" fmla="*/ 2147483647 w 5216"/>
              <a:gd name="T71" fmla="*/ 890318333 h 76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>
              <a:gd name="T0" fmla="*/ 0 w 5144"/>
              <a:gd name="T1" fmla="*/ 87226308 h 694"/>
              <a:gd name="T2" fmla="*/ 0 w 5144"/>
              <a:gd name="T3" fmla="*/ 87226308 h 694"/>
              <a:gd name="T4" fmla="*/ 20333568 w 5144"/>
              <a:gd name="T5" fmla="*/ 82242107 h 694"/>
              <a:gd name="T6" fmla="*/ 81336397 w 5144"/>
              <a:gd name="T7" fmla="*/ 69781047 h 694"/>
              <a:gd name="T8" fmla="*/ 185266001 w 5144"/>
              <a:gd name="T9" fmla="*/ 52335785 h 694"/>
              <a:gd name="T10" fmla="*/ 253046686 w 5144"/>
              <a:gd name="T11" fmla="*/ 42367383 h 694"/>
              <a:gd name="T12" fmla="*/ 332123444 w 5144"/>
              <a:gd name="T13" fmla="*/ 32397865 h 694"/>
              <a:gd name="T14" fmla="*/ 420237697 w 5144"/>
              <a:gd name="T15" fmla="*/ 24922121 h 694"/>
              <a:gd name="T16" fmla="*/ 521907662 w 5144"/>
              <a:gd name="T17" fmla="*/ 17445262 h 694"/>
              <a:gd name="T18" fmla="*/ 632615122 w 5144"/>
              <a:gd name="T19" fmla="*/ 9968402 h 694"/>
              <a:gd name="T20" fmla="*/ 756879357 w 5144"/>
              <a:gd name="T21" fmla="*/ 4984201 h 694"/>
              <a:gd name="T22" fmla="*/ 892439664 w 5144"/>
              <a:gd name="T23" fmla="*/ 2492659 h 694"/>
              <a:gd name="T24" fmla="*/ 1039297107 w 5144"/>
              <a:gd name="T25" fmla="*/ 0 h 694"/>
              <a:gd name="T26" fmla="*/ 1197450622 w 5144"/>
              <a:gd name="T27" fmla="*/ 2492659 h 694"/>
              <a:gd name="T28" fmla="*/ 1366901272 w 5144"/>
              <a:gd name="T29" fmla="*/ 7476860 h 694"/>
              <a:gd name="T30" fmla="*/ 1549907633 w 5144"/>
              <a:gd name="T31" fmla="*/ 17445262 h 694"/>
              <a:gd name="T32" fmla="*/ 1744211130 w 5144"/>
              <a:gd name="T33" fmla="*/ 29906322 h 694"/>
              <a:gd name="T34" fmla="*/ 1949811762 w 5144"/>
              <a:gd name="T35" fmla="*/ 49843126 h 694"/>
              <a:gd name="T36" fmla="*/ 2147483647 w 5144"/>
              <a:gd name="T37" fmla="*/ 72272589 h 694"/>
              <a:gd name="T38" fmla="*/ 2147483647 w 5144"/>
              <a:gd name="T39" fmla="*/ 99687369 h 694"/>
              <a:gd name="T40" fmla="*/ 2147483647 w 5144"/>
              <a:gd name="T41" fmla="*/ 132085234 h 694"/>
              <a:gd name="T42" fmla="*/ 2147483647 w 5144"/>
              <a:gd name="T43" fmla="*/ 171959958 h 694"/>
              <a:gd name="T44" fmla="*/ 2147483647 w 5144"/>
              <a:gd name="T45" fmla="*/ 216818883 h 694"/>
              <a:gd name="T46" fmla="*/ 2147483647 w 5144"/>
              <a:gd name="T47" fmla="*/ 269154668 h 694"/>
              <a:gd name="T48" fmla="*/ 2147483647 w 5144"/>
              <a:gd name="T49" fmla="*/ 331458855 h 694"/>
              <a:gd name="T50" fmla="*/ 2147483647 w 5144"/>
              <a:gd name="T51" fmla="*/ 398747244 h 694"/>
              <a:gd name="T52" fmla="*/ 2147483647 w 5144"/>
              <a:gd name="T53" fmla="*/ 473512491 h 694"/>
              <a:gd name="T54" fmla="*/ 2147483647 w 5144"/>
              <a:gd name="T55" fmla="*/ 558247257 h 694"/>
              <a:gd name="T56" fmla="*/ 2147483647 w 5144"/>
              <a:gd name="T57" fmla="*/ 650456650 h 694"/>
              <a:gd name="T58" fmla="*/ 2147483647 w 5144"/>
              <a:gd name="T59" fmla="*/ 752636678 h 694"/>
              <a:gd name="T60" fmla="*/ 2147483647 w 5144"/>
              <a:gd name="T61" fmla="*/ 864783991 h 694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>
              <a:gd name="T0" fmla="*/ 0 w 3112"/>
              <a:gd name="T1" fmla="*/ 728951997 h 584"/>
              <a:gd name="T2" fmla="*/ 0 w 3112"/>
              <a:gd name="T3" fmla="*/ 728951997 h 584"/>
              <a:gd name="T4" fmla="*/ 101618145 w 3112"/>
              <a:gd name="T5" fmla="*/ 698994561 h 584"/>
              <a:gd name="T6" fmla="*/ 379372423 w 3112"/>
              <a:gd name="T7" fmla="*/ 621606192 h 584"/>
              <a:gd name="T8" fmla="*/ 571317689 w 3112"/>
              <a:gd name="T9" fmla="*/ 569181237 h 584"/>
              <a:gd name="T10" fmla="*/ 792617915 w 3112"/>
              <a:gd name="T11" fmla="*/ 511764493 h 584"/>
              <a:gd name="T12" fmla="*/ 1038759242 w 3112"/>
              <a:gd name="T13" fmla="*/ 449353726 h 584"/>
              <a:gd name="T14" fmla="*/ 1302965568 w 3112"/>
              <a:gd name="T15" fmla="*/ 381951170 h 584"/>
              <a:gd name="T16" fmla="*/ 1582977838 w 3112"/>
              <a:gd name="T17" fmla="*/ 317044508 h 584"/>
              <a:gd name="T18" fmla="*/ 1869766210 w 3112"/>
              <a:gd name="T19" fmla="*/ 252137846 h 584"/>
              <a:gd name="T20" fmla="*/ 2147483647 w 3112"/>
              <a:gd name="T21" fmla="*/ 192224091 h 584"/>
              <a:gd name="T22" fmla="*/ 2147483647 w 3112"/>
              <a:gd name="T23" fmla="*/ 134806230 h 584"/>
              <a:gd name="T24" fmla="*/ 2147483647 w 3112"/>
              <a:gd name="T25" fmla="*/ 109841699 h 584"/>
              <a:gd name="T26" fmla="*/ 2147483647 w 3112"/>
              <a:gd name="T27" fmla="*/ 84878286 h 584"/>
              <a:gd name="T28" fmla="*/ 2147483647 w 3112"/>
              <a:gd name="T29" fmla="*/ 64906662 h 584"/>
              <a:gd name="T30" fmla="*/ 2147483647 w 3112"/>
              <a:gd name="T31" fmla="*/ 44935037 h 584"/>
              <a:gd name="T32" fmla="*/ 2147483647 w 3112"/>
              <a:gd name="T33" fmla="*/ 29957436 h 584"/>
              <a:gd name="T34" fmla="*/ 2147483647 w 3112"/>
              <a:gd name="T35" fmla="*/ 17474613 h 584"/>
              <a:gd name="T36" fmla="*/ 2147483647 w 3112"/>
              <a:gd name="T37" fmla="*/ 7488800 h 584"/>
              <a:gd name="T38" fmla="*/ 2147483647 w 3112"/>
              <a:gd name="T39" fmla="*/ 0 h 58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>
              <a:gd name="T0" fmla="*/ 2147483647 w 8196"/>
              <a:gd name="T1" fmla="*/ 636203066 h 1192"/>
              <a:gd name="T2" fmla="*/ 2147483647 w 8196"/>
              <a:gd name="T3" fmla="*/ 708272557 h 1192"/>
              <a:gd name="T4" fmla="*/ 2147483647 w 8196"/>
              <a:gd name="T5" fmla="*/ 770402158 h 1192"/>
              <a:gd name="T6" fmla="*/ 2147483647 w 8196"/>
              <a:gd name="T7" fmla="*/ 827560144 h 1192"/>
              <a:gd name="T8" fmla="*/ 2147483647 w 8196"/>
              <a:gd name="T9" fmla="*/ 872293546 h 1192"/>
              <a:gd name="T10" fmla="*/ 2147483647 w 8196"/>
              <a:gd name="T11" fmla="*/ 907085945 h 1192"/>
              <a:gd name="T12" fmla="*/ 2147483647 w 8196"/>
              <a:gd name="T13" fmla="*/ 931937340 h 1192"/>
              <a:gd name="T14" fmla="*/ 2147483647 w 8196"/>
              <a:gd name="T15" fmla="*/ 946848846 h 1192"/>
              <a:gd name="T16" fmla="*/ 2147483647 w 8196"/>
              <a:gd name="T17" fmla="*/ 944363037 h 1192"/>
              <a:gd name="T18" fmla="*/ 2147483647 w 8196"/>
              <a:gd name="T19" fmla="*/ 931937340 h 1192"/>
              <a:gd name="T20" fmla="*/ 2147483647 w 8196"/>
              <a:gd name="T21" fmla="*/ 902115443 h 1192"/>
              <a:gd name="T22" fmla="*/ 2147483647 w 8196"/>
              <a:gd name="T23" fmla="*/ 857382041 h 1192"/>
              <a:gd name="T24" fmla="*/ 2147483647 w 8196"/>
              <a:gd name="T25" fmla="*/ 797738247 h 1192"/>
              <a:gd name="T26" fmla="*/ 2147483647 w 8196"/>
              <a:gd name="T27" fmla="*/ 718213560 h 1192"/>
              <a:gd name="T28" fmla="*/ 2147483647 w 8196"/>
              <a:gd name="T29" fmla="*/ 621291560 h 1192"/>
              <a:gd name="T30" fmla="*/ 2147483647 w 8196"/>
              <a:gd name="T31" fmla="*/ 504488666 h 1192"/>
              <a:gd name="T32" fmla="*/ 2147483647 w 8196"/>
              <a:gd name="T33" fmla="*/ 367804880 h 1192"/>
              <a:gd name="T34" fmla="*/ 2147483647 w 8196"/>
              <a:gd name="T35" fmla="*/ 298220083 h 1192"/>
              <a:gd name="T36" fmla="*/ 2147483647 w 8196"/>
              <a:gd name="T37" fmla="*/ 183901883 h 1192"/>
              <a:gd name="T38" fmla="*/ 2147483647 w 8196"/>
              <a:gd name="T39" fmla="*/ 101891388 h 1192"/>
              <a:gd name="T40" fmla="*/ 2147483647 w 8196"/>
              <a:gd name="T41" fmla="*/ 44733403 h 1192"/>
              <a:gd name="T42" fmla="*/ 2011879287 w 8196"/>
              <a:gd name="T43" fmla="*/ 12425697 h 1192"/>
              <a:gd name="T44" fmla="*/ 1656175490 w 8196"/>
              <a:gd name="T45" fmla="*/ 0 h 1192"/>
              <a:gd name="T46" fmla="*/ 1338986883 w 8196"/>
              <a:gd name="T47" fmla="*/ 4970502 h 1192"/>
              <a:gd name="T48" fmla="*/ 1058048554 w 8196"/>
              <a:gd name="T49" fmla="*/ 24851395 h 1192"/>
              <a:gd name="T50" fmla="*/ 811095593 w 8196"/>
              <a:gd name="T51" fmla="*/ 54673292 h 1192"/>
              <a:gd name="T52" fmla="*/ 600391847 w 8196"/>
              <a:gd name="T53" fmla="*/ 91951499 h 1192"/>
              <a:gd name="T54" fmla="*/ 423672404 w 8196"/>
              <a:gd name="T55" fmla="*/ 134199093 h 1192"/>
              <a:gd name="T56" fmla="*/ 280938329 w 8196"/>
              <a:gd name="T57" fmla="*/ 178932495 h 1192"/>
              <a:gd name="T58" fmla="*/ 167656607 w 8196"/>
              <a:gd name="T59" fmla="*/ 218694281 h 1192"/>
              <a:gd name="T60" fmla="*/ 54374886 w 8196"/>
              <a:gd name="T61" fmla="*/ 268398186 h 1192"/>
              <a:gd name="T62" fmla="*/ 0 w 8196"/>
              <a:gd name="T63" fmla="*/ 298220083 h 1192"/>
              <a:gd name="T64" fmla="*/ 2147483647 w 8196"/>
              <a:gd name="T65" fmla="*/ 1481159409 h 1192"/>
              <a:gd name="T66" fmla="*/ 2147483647 w 8196"/>
              <a:gd name="T67" fmla="*/ 1473704213 h 1192"/>
              <a:gd name="T68" fmla="*/ 2147483647 w 8196"/>
              <a:gd name="T69" fmla="*/ 633717257 h 1192"/>
              <a:gd name="T70" fmla="*/ 2147483647 w 8196"/>
              <a:gd name="T71" fmla="*/ 636203066 h 119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510"/>
                </a:lnTo>
                <a:lnTo>
                  <a:pt x="8192" y="512"/>
                </a:lnTo>
                <a:close/>
              </a:path>
            </a:pathLst>
          </a:custGeom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03682-9B3A-4D6F-AF6F-E90FDAE6B29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968D8-5253-4FB5-9B9D-BCC520C2313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2935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00978-2BC7-4C3C-8984-895E7997BF9D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29D74-BAFE-4FD9-85D6-D45AF71E4E9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69356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80712-60B8-4657-8AC6-C0CE65FC5175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D41E8-0EA6-4E4A-A065-B9A1D170E12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84531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9FAD9-C28A-4F9F-B69A-246174ABB6B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E2F4A-E8CE-4740-988B-242328D5EE87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9120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D9DF8-4250-4CBC-936F-ED29E15138E4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626EE-3A8E-470C-90D0-1DD445341C6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3393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35368-B3B9-4A27-81E6-F8E454567221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BCF10-DF27-4A5B-BF15-F5066C14FCE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56553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B68BE-7803-4BB5-8B72-51D3BD40625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74BA8-4DEC-42DB-9224-27912AF1C50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82355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0357C-0F48-43B5-A188-65206567BD53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5BB91-97A8-4263-805F-F6B56C0FDF8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9713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FEC46-F5F6-4753-B732-F9626B32708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4749B-9CCC-4D4F-B1C6-D03C9F35691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21579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04AE2-D0DC-41EF-BB80-58B992B6FD00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02AEE-D0CC-40C7-BC50-6F95E4842546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75839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AD89A-C016-4E03-93AC-D4BB6D31F092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7A231-DBCD-42B8-8486-AF2D2C92E28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51740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>
              <a:gd name="T0" fmla="*/ 2147483647 w 2706"/>
              <a:gd name="T1" fmla="*/ 0 h 640"/>
              <a:gd name="T2" fmla="*/ 2147483647 w 2706"/>
              <a:gd name="T3" fmla="*/ 0 h 640"/>
              <a:gd name="T4" fmla="*/ 2147483647 w 2706"/>
              <a:gd name="T5" fmla="*/ 22426910 h 640"/>
              <a:gd name="T6" fmla="*/ 2147483647 w 2706"/>
              <a:gd name="T7" fmla="*/ 47345203 h 640"/>
              <a:gd name="T8" fmla="*/ 2147483647 w 2706"/>
              <a:gd name="T9" fmla="*/ 74755995 h 640"/>
              <a:gd name="T10" fmla="*/ 2147483647 w 2706"/>
              <a:gd name="T11" fmla="*/ 102165671 h 640"/>
              <a:gd name="T12" fmla="*/ 2147483647 w 2706"/>
              <a:gd name="T13" fmla="*/ 134560345 h 640"/>
              <a:gd name="T14" fmla="*/ 2147483647 w 2706"/>
              <a:gd name="T15" fmla="*/ 166953902 h 640"/>
              <a:gd name="T16" fmla="*/ 2088287069 w 2706"/>
              <a:gd name="T17" fmla="*/ 204332458 h 640"/>
              <a:gd name="T18" fmla="*/ 1936864244 w 2706"/>
              <a:gd name="T19" fmla="*/ 241709897 h 640"/>
              <a:gd name="T20" fmla="*/ 1936864244 w 2706"/>
              <a:gd name="T21" fmla="*/ 241709897 h 640"/>
              <a:gd name="T22" fmla="*/ 1663397460 w 2706"/>
              <a:gd name="T23" fmla="*/ 313973394 h 640"/>
              <a:gd name="T24" fmla="*/ 1396711723 w 2706"/>
              <a:gd name="T25" fmla="*/ 378761625 h 640"/>
              <a:gd name="T26" fmla="*/ 1141325958 w 2706"/>
              <a:gd name="T27" fmla="*/ 438565975 h 640"/>
              <a:gd name="T28" fmla="*/ 894980172 w 2706"/>
              <a:gd name="T29" fmla="*/ 495878941 h 640"/>
              <a:gd name="T30" fmla="*/ 659935422 w 2706"/>
              <a:gd name="T31" fmla="*/ 545715527 h 640"/>
              <a:gd name="T32" fmla="*/ 431669593 w 2706"/>
              <a:gd name="T33" fmla="*/ 590569348 h 640"/>
              <a:gd name="T34" fmla="*/ 212444804 w 2706"/>
              <a:gd name="T35" fmla="*/ 632930669 h 640"/>
              <a:gd name="T36" fmla="*/ 0 w 2706"/>
              <a:gd name="T37" fmla="*/ 670308108 h 640"/>
              <a:gd name="T38" fmla="*/ 0 w 2706"/>
              <a:gd name="T39" fmla="*/ 670308108 h 640"/>
              <a:gd name="T40" fmla="*/ 146902836 w 2706"/>
              <a:gd name="T41" fmla="*/ 692735019 h 640"/>
              <a:gd name="T42" fmla="*/ 287026751 w 2706"/>
              <a:gd name="T43" fmla="*/ 712670546 h 640"/>
              <a:gd name="T44" fmla="*/ 422629614 w 2706"/>
              <a:gd name="T45" fmla="*/ 730113574 h 640"/>
              <a:gd name="T46" fmla="*/ 555972483 w 2706"/>
              <a:gd name="T47" fmla="*/ 745064104 h 640"/>
              <a:gd name="T48" fmla="*/ 684795362 w 2706"/>
              <a:gd name="T49" fmla="*/ 760015749 h 640"/>
              <a:gd name="T50" fmla="*/ 809098253 w 2706"/>
              <a:gd name="T51" fmla="*/ 769982396 h 640"/>
              <a:gd name="T52" fmla="*/ 928881154 w 2706"/>
              <a:gd name="T53" fmla="*/ 779950160 h 640"/>
              <a:gd name="T54" fmla="*/ 1046404060 w 2706"/>
              <a:gd name="T55" fmla="*/ 787425425 h 640"/>
              <a:gd name="T56" fmla="*/ 1161665909 w 2706"/>
              <a:gd name="T57" fmla="*/ 792409307 h 640"/>
              <a:gd name="T58" fmla="*/ 1272408832 w 2706"/>
              <a:gd name="T59" fmla="*/ 794901806 h 640"/>
              <a:gd name="T60" fmla="*/ 1378630703 w 2706"/>
              <a:gd name="T61" fmla="*/ 797393188 h 640"/>
              <a:gd name="T62" fmla="*/ 1482593642 w 2706"/>
              <a:gd name="T63" fmla="*/ 797393188 h 640"/>
              <a:gd name="T64" fmla="*/ 1584295524 w 2706"/>
              <a:gd name="T65" fmla="*/ 794901806 h 640"/>
              <a:gd name="T66" fmla="*/ 1683738474 w 2706"/>
              <a:gd name="T67" fmla="*/ 792409307 h 640"/>
              <a:gd name="T68" fmla="*/ 1778660372 w 2706"/>
              <a:gd name="T69" fmla="*/ 787425425 h 640"/>
              <a:gd name="T70" fmla="*/ 1871322275 w 2706"/>
              <a:gd name="T71" fmla="*/ 779950160 h 640"/>
              <a:gd name="T72" fmla="*/ 1959464189 w 2706"/>
              <a:gd name="T73" fmla="*/ 772474896 h 640"/>
              <a:gd name="T74" fmla="*/ 2047606104 w 2706"/>
              <a:gd name="T75" fmla="*/ 762507132 h 640"/>
              <a:gd name="T76" fmla="*/ 2131228029 w 2706"/>
              <a:gd name="T77" fmla="*/ 750047985 h 640"/>
              <a:gd name="T78" fmla="*/ 2147483647 w 2706"/>
              <a:gd name="T79" fmla="*/ 737588839 h 640"/>
              <a:gd name="T80" fmla="*/ 2147483647 w 2706"/>
              <a:gd name="T81" fmla="*/ 722637193 h 640"/>
              <a:gd name="T82" fmla="*/ 2147483647 w 2706"/>
              <a:gd name="T83" fmla="*/ 707686664 h 640"/>
              <a:gd name="T84" fmla="*/ 2147483647 w 2706"/>
              <a:gd name="T85" fmla="*/ 690243636 h 640"/>
              <a:gd name="T86" fmla="*/ 2147483647 w 2706"/>
              <a:gd name="T87" fmla="*/ 672800607 h 640"/>
              <a:gd name="T88" fmla="*/ 2147483647 w 2706"/>
              <a:gd name="T89" fmla="*/ 652866196 h 640"/>
              <a:gd name="T90" fmla="*/ 2147483647 w 2706"/>
              <a:gd name="T91" fmla="*/ 632930669 h 640"/>
              <a:gd name="T92" fmla="*/ 2147483647 w 2706"/>
              <a:gd name="T93" fmla="*/ 610503759 h 640"/>
              <a:gd name="T94" fmla="*/ 2147483647 w 2706"/>
              <a:gd name="T95" fmla="*/ 588077965 h 640"/>
              <a:gd name="T96" fmla="*/ 2147483647 w 2706"/>
              <a:gd name="T97" fmla="*/ 538240263 h 640"/>
              <a:gd name="T98" fmla="*/ 2147483647 w 2706"/>
              <a:gd name="T99" fmla="*/ 485911178 h 640"/>
              <a:gd name="T100" fmla="*/ 2147483647 w 2706"/>
              <a:gd name="T101" fmla="*/ 485911178 h 640"/>
              <a:gd name="T102" fmla="*/ 2147483647 w 2706"/>
              <a:gd name="T103" fmla="*/ 483419795 h 640"/>
              <a:gd name="T104" fmla="*/ 2147483647 w 2706"/>
              <a:gd name="T105" fmla="*/ 483419795 h 640"/>
              <a:gd name="T106" fmla="*/ 2147483647 w 2706"/>
              <a:gd name="T107" fmla="*/ 0 h 640"/>
              <a:gd name="T108" fmla="*/ 2147483647 w 2706"/>
              <a:gd name="T109" fmla="*/ 0 h 640"/>
              <a:gd name="T110" fmla="*/ 2147483647 w 2706"/>
              <a:gd name="T111" fmla="*/ 0 h 640"/>
              <a:gd name="T112" fmla="*/ 2147483647 w 2706"/>
              <a:gd name="T113" fmla="*/ 0 h 64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6" y="388"/>
                </a:lnTo>
                <a:lnTo>
                  <a:pt x="2706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1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>
              <a:gd name="T0" fmla="*/ 2147483647 w 5216"/>
              <a:gd name="T1" fmla="*/ 890318333 h 762"/>
              <a:gd name="T2" fmla="*/ 2147483647 w 5216"/>
              <a:gd name="T3" fmla="*/ 855403517 h 762"/>
              <a:gd name="T4" fmla="*/ 2147483647 w 5216"/>
              <a:gd name="T5" fmla="*/ 760636483 h 762"/>
              <a:gd name="T6" fmla="*/ 2147483647 w 5216"/>
              <a:gd name="T7" fmla="*/ 633448150 h 762"/>
              <a:gd name="T8" fmla="*/ 2147483647 w 5216"/>
              <a:gd name="T9" fmla="*/ 466356850 h 762"/>
              <a:gd name="T10" fmla="*/ 2147483647 w 5216"/>
              <a:gd name="T11" fmla="*/ 369095183 h 762"/>
              <a:gd name="T12" fmla="*/ 2147483647 w 5216"/>
              <a:gd name="T13" fmla="*/ 294278517 h 762"/>
              <a:gd name="T14" fmla="*/ 2147483647 w 5216"/>
              <a:gd name="T15" fmla="*/ 229438150 h 762"/>
              <a:gd name="T16" fmla="*/ 2147483647 w 5216"/>
              <a:gd name="T17" fmla="*/ 174571850 h 762"/>
              <a:gd name="T18" fmla="*/ 2147483647 w 5216"/>
              <a:gd name="T19" fmla="*/ 127188333 h 762"/>
              <a:gd name="T20" fmla="*/ 1966522170 w 5216"/>
              <a:gd name="T21" fmla="*/ 89780000 h 762"/>
              <a:gd name="T22" fmla="*/ 1507667316 w 5216"/>
              <a:gd name="T23" fmla="*/ 34914817 h 762"/>
              <a:gd name="T24" fmla="*/ 1096279949 w 5216"/>
              <a:gd name="T25" fmla="*/ 4988150 h 762"/>
              <a:gd name="T26" fmla="*/ 727838697 w 5216"/>
              <a:gd name="T27" fmla="*/ 0 h 762"/>
              <a:gd name="T28" fmla="*/ 404605842 w 5216"/>
              <a:gd name="T29" fmla="*/ 12469817 h 762"/>
              <a:gd name="T30" fmla="*/ 124320165 w 5216"/>
              <a:gd name="T31" fmla="*/ 39901850 h 762"/>
              <a:gd name="T32" fmla="*/ 0 w 5216"/>
              <a:gd name="T33" fmla="*/ 59853333 h 762"/>
              <a:gd name="T34" fmla="*/ 354878201 w 5216"/>
              <a:gd name="T35" fmla="*/ 107236850 h 762"/>
              <a:gd name="T36" fmla="*/ 736880376 w 5216"/>
              <a:gd name="T37" fmla="*/ 174571850 h 762"/>
              <a:gd name="T38" fmla="*/ 1146007590 w 5216"/>
              <a:gd name="T39" fmla="*/ 261858333 h 762"/>
              <a:gd name="T40" fmla="*/ 1584518931 w 5216"/>
              <a:gd name="T41" fmla="*/ 369095183 h 762"/>
              <a:gd name="T42" fmla="*/ 1984604465 w 5216"/>
              <a:gd name="T43" fmla="*/ 471345000 h 762"/>
              <a:gd name="T44" fmla="*/ 2147483647 w 5216"/>
              <a:gd name="T45" fmla="*/ 643423333 h 762"/>
              <a:gd name="T46" fmla="*/ 2147483647 w 5216"/>
              <a:gd name="T47" fmla="*/ 713251850 h 762"/>
              <a:gd name="T48" fmla="*/ 2147483647 w 5216"/>
              <a:gd name="T49" fmla="*/ 773105183 h 762"/>
              <a:gd name="T50" fmla="*/ 2147483647 w 5216"/>
              <a:gd name="T51" fmla="*/ 825476850 h 762"/>
              <a:gd name="T52" fmla="*/ 2147483647 w 5216"/>
              <a:gd name="T53" fmla="*/ 865379817 h 762"/>
              <a:gd name="T54" fmla="*/ 2147483647 w 5216"/>
              <a:gd name="T55" fmla="*/ 900293517 h 762"/>
              <a:gd name="T56" fmla="*/ 2147483647 w 5216"/>
              <a:gd name="T57" fmla="*/ 922738517 h 762"/>
              <a:gd name="T58" fmla="*/ 2147483647 w 5216"/>
              <a:gd name="T59" fmla="*/ 940196483 h 762"/>
              <a:gd name="T60" fmla="*/ 2147483647 w 5216"/>
              <a:gd name="T61" fmla="*/ 950171667 h 762"/>
              <a:gd name="T62" fmla="*/ 2147483647 w 5216"/>
              <a:gd name="T63" fmla="*/ 950171667 h 762"/>
              <a:gd name="T64" fmla="*/ 2147483647 w 5216"/>
              <a:gd name="T65" fmla="*/ 945183517 h 762"/>
              <a:gd name="T66" fmla="*/ 2147483647 w 5216"/>
              <a:gd name="T67" fmla="*/ 932714817 h 762"/>
              <a:gd name="T68" fmla="*/ 2147483647 w 5216"/>
              <a:gd name="T69" fmla="*/ 912763333 h 762"/>
              <a:gd name="T70" fmla="*/ 2147483647 w 5216"/>
              <a:gd name="T71" fmla="*/ 890318333 h 76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>
              <a:gd name="T0" fmla="*/ 0 w 5144"/>
              <a:gd name="T1" fmla="*/ 87226308 h 694"/>
              <a:gd name="T2" fmla="*/ 0 w 5144"/>
              <a:gd name="T3" fmla="*/ 87226308 h 694"/>
              <a:gd name="T4" fmla="*/ 20333568 w 5144"/>
              <a:gd name="T5" fmla="*/ 82242107 h 694"/>
              <a:gd name="T6" fmla="*/ 81336397 w 5144"/>
              <a:gd name="T7" fmla="*/ 69781047 h 694"/>
              <a:gd name="T8" fmla="*/ 185266001 w 5144"/>
              <a:gd name="T9" fmla="*/ 52335785 h 694"/>
              <a:gd name="T10" fmla="*/ 253046686 w 5144"/>
              <a:gd name="T11" fmla="*/ 42367383 h 694"/>
              <a:gd name="T12" fmla="*/ 332123444 w 5144"/>
              <a:gd name="T13" fmla="*/ 32397865 h 694"/>
              <a:gd name="T14" fmla="*/ 420237697 w 5144"/>
              <a:gd name="T15" fmla="*/ 24922121 h 694"/>
              <a:gd name="T16" fmla="*/ 521907662 w 5144"/>
              <a:gd name="T17" fmla="*/ 17445262 h 694"/>
              <a:gd name="T18" fmla="*/ 632615122 w 5144"/>
              <a:gd name="T19" fmla="*/ 9968402 h 694"/>
              <a:gd name="T20" fmla="*/ 756879357 w 5144"/>
              <a:gd name="T21" fmla="*/ 4984201 h 694"/>
              <a:gd name="T22" fmla="*/ 892439664 w 5144"/>
              <a:gd name="T23" fmla="*/ 2492659 h 694"/>
              <a:gd name="T24" fmla="*/ 1039297107 w 5144"/>
              <a:gd name="T25" fmla="*/ 0 h 694"/>
              <a:gd name="T26" fmla="*/ 1197450622 w 5144"/>
              <a:gd name="T27" fmla="*/ 2492659 h 694"/>
              <a:gd name="T28" fmla="*/ 1366901272 w 5144"/>
              <a:gd name="T29" fmla="*/ 7476860 h 694"/>
              <a:gd name="T30" fmla="*/ 1549907633 w 5144"/>
              <a:gd name="T31" fmla="*/ 17445262 h 694"/>
              <a:gd name="T32" fmla="*/ 1744211130 w 5144"/>
              <a:gd name="T33" fmla="*/ 29906322 h 694"/>
              <a:gd name="T34" fmla="*/ 1949811762 w 5144"/>
              <a:gd name="T35" fmla="*/ 49843126 h 694"/>
              <a:gd name="T36" fmla="*/ 2147483647 w 5144"/>
              <a:gd name="T37" fmla="*/ 72272589 h 694"/>
              <a:gd name="T38" fmla="*/ 2147483647 w 5144"/>
              <a:gd name="T39" fmla="*/ 99687369 h 694"/>
              <a:gd name="T40" fmla="*/ 2147483647 w 5144"/>
              <a:gd name="T41" fmla="*/ 132085234 h 694"/>
              <a:gd name="T42" fmla="*/ 2147483647 w 5144"/>
              <a:gd name="T43" fmla="*/ 171959958 h 694"/>
              <a:gd name="T44" fmla="*/ 2147483647 w 5144"/>
              <a:gd name="T45" fmla="*/ 216818883 h 694"/>
              <a:gd name="T46" fmla="*/ 2147483647 w 5144"/>
              <a:gd name="T47" fmla="*/ 269154668 h 694"/>
              <a:gd name="T48" fmla="*/ 2147483647 w 5144"/>
              <a:gd name="T49" fmla="*/ 331458855 h 694"/>
              <a:gd name="T50" fmla="*/ 2147483647 w 5144"/>
              <a:gd name="T51" fmla="*/ 398747244 h 694"/>
              <a:gd name="T52" fmla="*/ 2147483647 w 5144"/>
              <a:gd name="T53" fmla="*/ 473512491 h 694"/>
              <a:gd name="T54" fmla="*/ 2147483647 w 5144"/>
              <a:gd name="T55" fmla="*/ 558247257 h 694"/>
              <a:gd name="T56" fmla="*/ 2147483647 w 5144"/>
              <a:gd name="T57" fmla="*/ 650456650 h 694"/>
              <a:gd name="T58" fmla="*/ 2147483647 w 5144"/>
              <a:gd name="T59" fmla="*/ 752636678 h 694"/>
              <a:gd name="T60" fmla="*/ 2147483647 w 5144"/>
              <a:gd name="T61" fmla="*/ 864783991 h 694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>
              <a:gd name="T0" fmla="*/ 0 w 3112"/>
              <a:gd name="T1" fmla="*/ 728951997 h 584"/>
              <a:gd name="T2" fmla="*/ 0 w 3112"/>
              <a:gd name="T3" fmla="*/ 728951997 h 584"/>
              <a:gd name="T4" fmla="*/ 101618145 w 3112"/>
              <a:gd name="T5" fmla="*/ 698994561 h 584"/>
              <a:gd name="T6" fmla="*/ 379372423 w 3112"/>
              <a:gd name="T7" fmla="*/ 621606192 h 584"/>
              <a:gd name="T8" fmla="*/ 571317689 w 3112"/>
              <a:gd name="T9" fmla="*/ 569181237 h 584"/>
              <a:gd name="T10" fmla="*/ 792617915 w 3112"/>
              <a:gd name="T11" fmla="*/ 511764493 h 584"/>
              <a:gd name="T12" fmla="*/ 1038759242 w 3112"/>
              <a:gd name="T13" fmla="*/ 449353726 h 584"/>
              <a:gd name="T14" fmla="*/ 1302965568 w 3112"/>
              <a:gd name="T15" fmla="*/ 381951170 h 584"/>
              <a:gd name="T16" fmla="*/ 1582977838 w 3112"/>
              <a:gd name="T17" fmla="*/ 317044508 h 584"/>
              <a:gd name="T18" fmla="*/ 1869766210 w 3112"/>
              <a:gd name="T19" fmla="*/ 252137846 h 584"/>
              <a:gd name="T20" fmla="*/ 2147483647 w 3112"/>
              <a:gd name="T21" fmla="*/ 192224091 h 584"/>
              <a:gd name="T22" fmla="*/ 2147483647 w 3112"/>
              <a:gd name="T23" fmla="*/ 134806230 h 584"/>
              <a:gd name="T24" fmla="*/ 2147483647 w 3112"/>
              <a:gd name="T25" fmla="*/ 109841699 h 584"/>
              <a:gd name="T26" fmla="*/ 2147483647 w 3112"/>
              <a:gd name="T27" fmla="*/ 84878286 h 584"/>
              <a:gd name="T28" fmla="*/ 2147483647 w 3112"/>
              <a:gd name="T29" fmla="*/ 64906662 h 584"/>
              <a:gd name="T30" fmla="*/ 2147483647 w 3112"/>
              <a:gd name="T31" fmla="*/ 44935037 h 584"/>
              <a:gd name="T32" fmla="*/ 2147483647 w 3112"/>
              <a:gd name="T33" fmla="*/ 29957436 h 584"/>
              <a:gd name="T34" fmla="*/ 2147483647 w 3112"/>
              <a:gd name="T35" fmla="*/ 17474613 h 584"/>
              <a:gd name="T36" fmla="*/ 2147483647 w 3112"/>
              <a:gd name="T37" fmla="*/ 7488800 h 584"/>
              <a:gd name="T38" fmla="*/ 2147483647 w 3112"/>
              <a:gd name="T39" fmla="*/ 0 h 58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>
              <a:gd name="T0" fmla="*/ 2147483647 w 8196"/>
              <a:gd name="T1" fmla="*/ 636203066 h 1192"/>
              <a:gd name="T2" fmla="*/ 2147483647 w 8196"/>
              <a:gd name="T3" fmla="*/ 708272557 h 1192"/>
              <a:gd name="T4" fmla="*/ 2147483647 w 8196"/>
              <a:gd name="T5" fmla="*/ 770402158 h 1192"/>
              <a:gd name="T6" fmla="*/ 2147483647 w 8196"/>
              <a:gd name="T7" fmla="*/ 827560144 h 1192"/>
              <a:gd name="T8" fmla="*/ 2147483647 w 8196"/>
              <a:gd name="T9" fmla="*/ 872293546 h 1192"/>
              <a:gd name="T10" fmla="*/ 2147483647 w 8196"/>
              <a:gd name="T11" fmla="*/ 907085945 h 1192"/>
              <a:gd name="T12" fmla="*/ 2147483647 w 8196"/>
              <a:gd name="T13" fmla="*/ 931937340 h 1192"/>
              <a:gd name="T14" fmla="*/ 2147483647 w 8196"/>
              <a:gd name="T15" fmla="*/ 946848846 h 1192"/>
              <a:gd name="T16" fmla="*/ 2147483647 w 8196"/>
              <a:gd name="T17" fmla="*/ 944363037 h 1192"/>
              <a:gd name="T18" fmla="*/ 2147483647 w 8196"/>
              <a:gd name="T19" fmla="*/ 931937340 h 1192"/>
              <a:gd name="T20" fmla="*/ 2147483647 w 8196"/>
              <a:gd name="T21" fmla="*/ 902115443 h 1192"/>
              <a:gd name="T22" fmla="*/ 2147483647 w 8196"/>
              <a:gd name="T23" fmla="*/ 857382041 h 1192"/>
              <a:gd name="T24" fmla="*/ 2147483647 w 8196"/>
              <a:gd name="T25" fmla="*/ 797738247 h 1192"/>
              <a:gd name="T26" fmla="*/ 2147483647 w 8196"/>
              <a:gd name="T27" fmla="*/ 718213560 h 1192"/>
              <a:gd name="T28" fmla="*/ 2147483647 w 8196"/>
              <a:gd name="T29" fmla="*/ 621291560 h 1192"/>
              <a:gd name="T30" fmla="*/ 2147483647 w 8196"/>
              <a:gd name="T31" fmla="*/ 504488666 h 1192"/>
              <a:gd name="T32" fmla="*/ 2147483647 w 8196"/>
              <a:gd name="T33" fmla="*/ 367804880 h 1192"/>
              <a:gd name="T34" fmla="*/ 2147483647 w 8196"/>
              <a:gd name="T35" fmla="*/ 298220083 h 1192"/>
              <a:gd name="T36" fmla="*/ 2147483647 w 8196"/>
              <a:gd name="T37" fmla="*/ 183901883 h 1192"/>
              <a:gd name="T38" fmla="*/ 2147483647 w 8196"/>
              <a:gd name="T39" fmla="*/ 101891388 h 1192"/>
              <a:gd name="T40" fmla="*/ 2147483647 w 8196"/>
              <a:gd name="T41" fmla="*/ 44733403 h 1192"/>
              <a:gd name="T42" fmla="*/ 2011879287 w 8196"/>
              <a:gd name="T43" fmla="*/ 12425697 h 1192"/>
              <a:gd name="T44" fmla="*/ 1656175490 w 8196"/>
              <a:gd name="T45" fmla="*/ 0 h 1192"/>
              <a:gd name="T46" fmla="*/ 1338986883 w 8196"/>
              <a:gd name="T47" fmla="*/ 4970502 h 1192"/>
              <a:gd name="T48" fmla="*/ 1058048554 w 8196"/>
              <a:gd name="T49" fmla="*/ 24851395 h 1192"/>
              <a:gd name="T50" fmla="*/ 811095593 w 8196"/>
              <a:gd name="T51" fmla="*/ 54673292 h 1192"/>
              <a:gd name="T52" fmla="*/ 600391847 w 8196"/>
              <a:gd name="T53" fmla="*/ 91951499 h 1192"/>
              <a:gd name="T54" fmla="*/ 423672404 w 8196"/>
              <a:gd name="T55" fmla="*/ 134199093 h 1192"/>
              <a:gd name="T56" fmla="*/ 280938329 w 8196"/>
              <a:gd name="T57" fmla="*/ 178932495 h 1192"/>
              <a:gd name="T58" fmla="*/ 167656607 w 8196"/>
              <a:gd name="T59" fmla="*/ 218694281 h 1192"/>
              <a:gd name="T60" fmla="*/ 54374886 w 8196"/>
              <a:gd name="T61" fmla="*/ 268398186 h 1192"/>
              <a:gd name="T62" fmla="*/ 0 w 8196"/>
              <a:gd name="T63" fmla="*/ 298220083 h 1192"/>
              <a:gd name="T64" fmla="*/ 2147483647 w 8196"/>
              <a:gd name="T65" fmla="*/ 1481159409 h 1192"/>
              <a:gd name="T66" fmla="*/ 2147483647 w 8196"/>
              <a:gd name="T67" fmla="*/ 1473704213 h 1192"/>
              <a:gd name="T68" fmla="*/ 2147483647 w 8196"/>
              <a:gd name="T69" fmla="*/ 633717257 h 1192"/>
              <a:gd name="T70" fmla="*/ 2147483647 w 8196"/>
              <a:gd name="T71" fmla="*/ 636203066 h 119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510"/>
                </a:lnTo>
                <a:lnTo>
                  <a:pt x="8192" y="512"/>
                </a:lnTo>
                <a:close/>
              </a:path>
            </a:pathLst>
          </a:custGeom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03682-9B3A-4D6F-AF6F-E90FDAE6B29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968D8-5253-4FB5-9B9D-BCC520C2313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41564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00978-2BC7-4C3C-8984-895E7997BF9D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29D74-BAFE-4FD9-85D6-D45AF71E4E9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95929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80712-60B8-4657-8AC6-C0CE65FC5175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D41E8-0EA6-4E4A-A065-B9A1D170E12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0972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9FAD9-C28A-4F9F-B69A-246174ABB6B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E2F4A-E8CE-4740-988B-242328D5EE87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82914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D9DF8-4250-4CBC-936F-ED29E15138E4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626EE-3A8E-470C-90D0-1DD445341C6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751625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35368-B3B9-4A27-81E6-F8E454567221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BCF10-DF27-4A5B-BF15-F5066C14FCE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91361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B68BE-7803-4BB5-8B72-51D3BD40625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74BA8-4DEC-42DB-9224-27912AF1C50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97821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0357C-0F48-43B5-A188-65206567BD53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5BB91-97A8-4263-805F-F6B56C0FDF8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13373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FEC46-F5F6-4753-B732-F9626B32708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4749B-9CCC-4D4F-B1C6-D03C9F35691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624700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04AE2-D0DC-41EF-BB80-58B992B6FD00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02AEE-D0CC-40C7-BC50-6F95E4842546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995621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AD89A-C016-4E03-93AC-D4BB6D31F092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7A231-DBCD-42B8-8486-AF2D2C92E28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023258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>
              <a:gd name="T0" fmla="*/ 2147483647 w 2706"/>
              <a:gd name="T1" fmla="*/ 0 h 640"/>
              <a:gd name="T2" fmla="*/ 2147483647 w 2706"/>
              <a:gd name="T3" fmla="*/ 0 h 640"/>
              <a:gd name="T4" fmla="*/ 2147483647 w 2706"/>
              <a:gd name="T5" fmla="*/ 22426910 h 640"/>
              <a:gd name="T6" fmla="*/ 2147483647 w 2706"/>
              <a:gd name="T7" fmla="*/ 47345203 h 640"/>
              <a:gd name="T8" fmla="*/ 2147483647 w 2706"/>
              <a:gd name="T9" fmla="*/ 74755995 h 640"/>
              <a:gd name="T10" fmla="*/ 2147483647 w 2706"/>
              <a:gd name="T11" fmla="*/ 102165671 h 640"/>
              <a:gd name="T12" fmla="*/ 2147483647 w 2706"/>
              <a:gd name="T13" fmla="*/ 134560345 h 640"/>
              <a:gd name="T14" fmla="*/ 2147483647 w 2706"/>
              <a:gd name="T15" fmla="*/ 166953902 h 640"/>
              <a:gd name="T16" fmla="*/ 2088287069 w 2706"/>
              <a:gd name="T17" fmla="*/ 204332458 h 640"/>
              <a:gd name="T18" fmla="*/ 1936864244 w 2706"/>
              <a:gd name="T19" fmla="*/ 241709897 h 640"/>
              <a:gd name="T20" fmla="*/ 1936864244 w 2706"/>
              <a:gd name="T21" fmla="*/ 241709897 h 640"/>
              <a:gd name="T22" fmla="*/ 1663397460 w 2706"/>
              <a:gd name="T23" fmla="*/ 313973394 h 640"/>
              <a:gd name="T24" fmla="*/ 1396711723 w 2706"/>
              <a:gd name="T25" fmla="*/ 378761625 h 640"/>
              <a:gd name="T26" fmla="*/ 1141325958 w 2706"/>
              <a:gd name="T27" fmla="*/ 438565975 h 640"/>
              <a:gd name="T28" fmla="*/ 894980172 w 2706"/>
              <a:gd name="T29" fmla="*/ 495878941 h 640"/>
              <a:gd name="T30" fmla="*/ 659935422 w 2706"/>
              <a:gd name="T31" fmla="*/ 545715527 h 640"/>
              <a:gd name="T32" fmla="*/ 431669593 w 2706"/>
              <a:gd name="T33" fmla="*/ 590569348 h 640"/>
              <a:gd name="T34" fmla="*/ 212444804 w 2706"/>
              <a:gd name="T35" fmla="*/ 632930669 h 640"/>
              <a:gd name="T36" fmla="*/ 0 w 2706"/>
              <a:gd name="T37" fmla="*/ 670308108 h 640"/>
              <a:gd name="T38" fmla="*/ 0 w 2706"/>
              <a:gd name="T39" fmla="*/ 670308108 h 640"/>
              <a:gd name="T40" fmla="*/ 146902836 w 2706"/>
              <a:gd name="T41" fmla="*/ 692735019 h 640"/>
              <a:gd name="T42" fmla="*/ 287026751 w 2706"/>
              <a:gd name="T43" fmla="*/ 712670546 h 640"/>
              <a:gd name="T44" fmla="*/ 422629614 w 2706"/>
              <a:gd name="T45" fmla="*/ 730113574 h 640"/>
              <a:gd name="T46" fmla="*/ 555972483 w 2706"/>
              <a:gd name="T47" fmla="*/ 745064104 h 640"/>
              <a:gd name="T48" fmla="*/ 684795362 w 2706"/>
              <a:gd name="T49" fmla="*/ 760015749 h 640"/>
              <a:gd name="T50" fmla="*/ 809098253 w 2706"/>
              <a:gd name="T51" fmla="*/ 769982396 h 640"/>
              <a:gd name="T52" fmla="*/ 928881154 w 2706"/>
              <a:gd name="T53" fmla="*/ 779950160 h 640"/>
              <a:gd name="T54" fmla="*/ 1046404060 w 2706"/>
              <a:gd name="T55" fmla="*/ 787425425 h 640"/>
              <a:gd name="T56" fmla="*/ 1161665909 w 2706"/>
              <a:gd name="T57" fmla="*/ 792409307 h 640"/>
              <a:gd name="T58" fmla="*/ 1272408832 w 2706"/>
              <a:gd name="T59" fmla="*/ 794901806 h 640"/>
              <a:gd name="T60" fmla="*/ 1378630703 w 2706"/>
              <a:gd name="T61" fmla="*/ 797393188 h 640"/>
              <a:gd name="T62" fmla="*/ 1482593642 w 2706"/>
              <a:gd name="T63" fmla="*/ 797393188 h 640"/>
              <a:gd name="T64" fmla="*/ 1584295524 w 2706"/>
              <a:gd name="T65" fmla="*/ 794901806 h 640"/>
              <a:gd name="T66" fmla="*/ 1683738474 w 2706"/>
              <a:gd name="T67" fmla="*/ 792409307 h 640"/>
              <a:gd name="T68" fmla="*/ 1778660372 w 2706"/>
              <a:gd name="T69" fmla="*/ 787425425 h 640"/>
              <a:gd name="T70" fmla="*/ 1871322275 w 2706"/>
              <a:gd name="T71" fmla="*/ 779950160 h 640"/>
              <a:gd name="T72" fmla="*/ 1959464189 w 2706"/>
              <a:gd name="T73" fmla="*/ 772474896 h 640"/>
              <a:gd name="T74" fmla="*/ 2047606104 w 2706"/>
              <a:gd name="T75" fmla="*/ 762507132 h 640"/>
              <a:gd name="T76" fmla="*/ 2131228029 w 2706"/>
              <a:gd name="T77" fmla="*/ 750047985 h 640"/>
              <a:gd name="T78" fmla="*/ 2147483647 w 2706"/>
              <a:gd name="T79" fmla="*/ 737588839 h 640"/>
              <a:gd name="T80" fmla="*/ 2147483647 w 2706"/>
              <a:gd name="T81" fmla="*/ 722637193 h 640"/>
              <a:gd name="T82" fmla="*/ 2147483647 w 2706"/>
              <a:gd name="T83" fmla="*/ 707686664 h 640"/>
              <a:gd name="T84" fmla="*/ 2147483647 w 2706"/>
              <a:gd name="T85" fmla="*/ 690243636 h 640"/>
              <a:gd name="T86" fmla="*/ 2147483647 w 2706"/>
              <a:gd name="T87" fmla="*/ 672800607 h 640"/>
              <a:gd name="T88" fmla="*/ 2147483647 w 2706"/>
              <a:gd name="T89" fmla="*/ 652866196 h 640"/>
              <a:gd name="T90" fmla="*/ 2147483647 w 2706"/>
              <a:gd name="T91" fmla="*/ 632930669 h 640"/>
              <a:gd name="T92" fmla="*/ 2147483647 w 2706"/>
              <a:gd name="T93" fmla="*/ 610503759 h 640"/>
              <a:gd name="T94" fmla="*/ 2147483647 w 2706"/>
              <a:gd name="T95" fmla="*/ 588077965 h 640"/>
              <a:gd name="T96" fmla="*/ 2147483647 w 2706"/>
              <a:gd name="T97" fmla="*/ 538240263 h 640"/>
              <a:gd name="T98" fmla="*/ 2147483647 w 2706"/>
              <a:gd name="T99" fmla="*/ 485911178 h 640"/>
              <a:gd name="T100" fmla="*/ 2147483647 w 2706"/>
              <a:gd name="T101" fmla="*/ 485911178 h 640"/>
              <a:gd name="T102" fmla="*/ 2147483647 w 2706"/>
              <a:gd name="T103" fmla="*/ 483419795 h 640"/>
              <a:gd name="T104" fmla="*/ 2147483647 w 2706"/>
              <a:gd name="T105" fmla="*/ 483419795 h 640"/>
              <a:gd name="T106" fmla="*/ 2147483647 w 2706"/>
              <a:gd name="T107" fmla="*/ 0 h 640"/>
              <a:gd name="T108" fmla="*/ 2147483647 w 2706"/>
              <a:gd name="T109" fmla="*/ 0 h 640"/>
              <a:gd name="T110" fmla="*/ 2147483647 w 2706"/>
              <a:gd name="T111" fmla="*/ 0 h 640"/>
              <a:gd name="T112" fmla="*/ 2147483647 w 2706"/>
              <a:gd name="T113" fmla="*/ 0 h 64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6" y="388"/>
                </a:lnTo>
                <a:lnTo>
                  <a:pt x="2706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1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>
              <a:gd name="T0" fmla="*/ 2147483647 w 5216"/>
              <a:gd name="T1" fmla="*/ 890318333 h 762"/>
              <a:gd name="T2" fmla="*/ 2147483647 w 5216"/>
              <a:gd name="T3" fmla="*/ 855403517 h 762"/>
              <a:gd name="T4" fmla="*/ 2147483647 w 5216"/>
              <a:gd name="T5" fmla="*/ 760636483 h 762"/>
              <a:gd name="T6" fmla="*/ 2147483647 w 5216"/>
              <a:gd name="T7" fmla="*/ 633448150 h 762"/>
              <a:gd name="T8" fmla="*/ 2147483647 w 5216"/>
              <a:gd name="T9" fmla="*/ 466356850 h 762"/>
              <a:gd name="T10" fmla="*/ 2147483647 w 5216"/>
              <a:gd name="T11" fmla="*/ 369095183 h 762"/>
              <a:gd name="T12" fmla="*/ 2147483647 w 5216"/>
              <a:gd name="T13" fmla="*/ 294278517 h 762"/>
              <a:gd name="T14" fmla="*/ 2147483647 w 5216"/>
              <a:gd name="T15" fmla="*/ 229438150 h 762"/>
              <a:gd name="T16" fmla="*/ 2147483647 w 5216"/>
              <a:gd name="T17" fmla="*/ 174571850 h 762"/>
              <a:gd name="T18" fmla="*/ 2147483647 w 5216"/>
              <a:gd name="T19" fmla="*/ 127188333 h 762"/>
              <a:gd name="T20" fmla="*/ 1966522170 w 5216"/>
              <a:gd name="T21" fmla="*/ 89780000 h 762"/>
              <a:gd name="T22" fmla="*/ 1507667316 w 5216"/>
              <a:gd name="T23" fmla="*/ 34914817 h 762"/>
              <a:gd name="T24" fmla="*/ 1096279949 w 5216"/>
              <a:gd name="T25" fmla="*/ 4988150 h 762"/>
              <a:gd name="T26" fmla="*/ 727838697 w 5216"/>
              <a:gd name="T27" fmla="*/ 0 h 762"/>
              <a:gd name="T28" fmla="*/ 404605842 w 5216"/>
              <a:gd name="T29" fmla="*/ 12469817 h 762"/>
              <a:gd name="T30" fmla="*/ 124320165 w 5216"/>
              <a:gd name="T31" fmla="*/ 39901850 h 762"/>
              <a:gd name="T32" fmla="*/ 0 w 5216"/>
              <a:gd name="T33" fmla="*/ 59853333 h 762"/>
              <a:gd name="T34" fmla="*/ 354878201 w 5216"/>
              <a:gd name="T35" fmla="*/ 107236850 h 762"/>
              <a:gd name="T36" fmla="*/ 736880376 w 5216"/>
              <a:gd name="T37" fmla="*/ 174571850 h 762"/>
              <a:gd name="T38" fmla="*/ 1146007590 w 5216"/>
              <a:gd name="T39" fmla="*/ 261858333 h 762"/>
              <a:gd name="T40" fmla="*/ 1584518931 w 5216"/>
              <a:gd name="T41" fmla="*/ 369095183 h 762"/>
              <a:gd name="T42" fmla="*/ 1984604465 w 5216"/>
              <a:gd name="T43" fmla="*/ 471345000 h 762"/>
              <a:gd name="T44" fmla="*/ 2147483647 w 5216"/>
              <a:gd name="T45" fmla="*/ 643423333 h 762"/>
              <a:gd name="T46" fmla="*/ 2147483647 w 5216"/>
              <a:gd name="T47" fmla="*/ 713251850 h 762"/>
              <a:gd name="T48" fmla="*/ 2147483647 w 5216"/>
              <a:gd name="T49" fmla="*/ 773105183 h 762"/>
              <a:gd name="T50" fmla="*/ 2147483647 w 5216"/>
              <a:gd name="T51" fmla="*/ 825476850 h 762"/>
              <a:gd name="T52" fmla="*/ 2147483647 w 5216"/>
              <a:gd name="T53" fmla="*/ 865379817 h 762"/>
              <a:gd name="T54" fmla="*/ 2147483647 w 5216"/>
              <a:gd name="T55" fmla="*/ 900293517 h 762"/>
              <a:gd name="T56" fmla="*/ 2147483647 w 5216"/>
              <a:gd name="T57" fmla="*/ 922738517 h 762"/>
              <a:gd name="T58" fmla="*/ 2147483647 w 5216"/>
              <a:gd name="T59" fmla="*/ 940196483 h 762"/>
              <a:gd name="T60" fmla="*/ 2147483647 w 5216"/>
              <a:gd name="T61" fmla="*/ 950171667 h 762"/>
              <a:gd name="T62" fmla="*/ 2147483647 w 5216"/>
              <a:gd name="T63" fmla="*/ 950171667 h 762"/>
              <a:gd name="T64" fmla="*/ 2147483647 w 5216"/>
              <a:gd name="T65" fmla="*/ 945183517 h 762"/>
              <a:gd name="T66" fmla="*/ 2147483647 w 5216"/>
              <a:gd name="T67" fmla="*/ 932714817 h 762"/>
              <a:gd name="T68" fmla="*/ 2147483647 w 5216"/>
              <a:gd name="T69" fmla="*/ 912763333 h 762"/>
              <a:gd name="T70" fmla="*/ 2147483647 w 5216"/>
              <a:gd name="T71" fmla="*/ 890318333 h 76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>
              <a:gd name="T0" fmla="*/ 0 w 5144"/>
              <a:gd name="T1" fmla="*/ 87226308 h 694"/>
              <a:gd name="T2" fmla="*/ 0 w 5144"/>
              <a:gd name="T3" fmla="*/ 87226308 h 694"/>
              <a:gd name="T4" fmla="*/ 20333568 w 5144"/>
              <a:gd name="T5" fmla="*/ 82242107 h 694"/>
              <a:gd name="T6" fmla="*/ 81336397 w 5144"/>
              <a:gd name="T7" fmla="*/ 69781047 h 694"/>
              <a:gd name="T8" fmla="*/ 185266001 w 5144"/>
              <a:gd name="T9" fmla="*/ 52335785 h 694"/>
              <a:gd name="T10" fmla="*/ 253046686 w 5144"/>
              <a:gd name="T11" fmla="*/ 42367383 h 694"/>
              <a:gd name="T12" fmla="*/ 332123444 w 5144"/>
              <a:gd name="T13" fmla="*/ 32397865 h 694"/>
              <a:gd name="T14" fmla="*/ 420237697 w 5144"/>
              <a:gd name="T15" fmla="*/ 24922121 h 694"/>
              <a:gd name="T16" fmla="*/ 521907662 w 5144"/>
              <a:gd name="T17" fmla="*/ 17445262 h 694"/>
              <a:gd name="T18" fmla="*/ 632615122 w 5144"/>
              <a:gd name="T19" fmla="*/ 9968402 h 694"/>
              <a:gd name="T20" fmla="*/ 756879357 w 5144"/>
              <a:gd name="T21" fmla="*/ 4984201 h 694"/>
              <a:gd name="T22" fmla="*/ 892439664 w 5144"/>
              <a:gd name="T23" fmla="*/ 2492659 h 694"/>
              <a:gd name="T24" fmla="*/ 1039297107 w 5144"/>
              <a:gd name="T25" fmla="*/ 0 h 694"/>
              <a:gd name="T26" fmla="*/ 1197450622 w 5144"/>
              <a:gd name="T27" fmla="*/ 2492659 h 694"/>
              <a:gd name="T28" fmla="*/ 1366901272 w 5144"/>
              <a:gd name="T29" fmla="*/ 7476860 h 694"/>
              <a:gd name="T30" fmla="*/ 1549907633 w 5144"/>
              <a:gd name="T31" fmla="*/ 17445262 h 694"/>
              <a:gd name="T32" fmla="*/ 1744211130 w 5144"/>
              <a:gd name="T33" fmla="*/ 29906322 h 694"/>
              <a:gd name="T34" fmla="*/ 1949811762 w 5144"/>
              <a:gd name="T35" fmla="*/ 49843126 h 694"/>
              <a:gd name="T36" fmla="*/ 2147483647 w 5144"/>
              <a:gd name="T37" fmla="*/ 72272589 h 694"/>
              <a:gd name="T38" fmla="*/ 2147483647 w 5144"/>
              <a:gd name="T39" fmla="*/ 99687369 h 694"/>
              <a:gd name="T40" fmla="*/ 2147483647 w 5144"/>
              <a:gd name="T41" fmla="*/ 132085234 h 694"/>
              <a:gd name="T42" fmla="*/ 2147483647 w 5144"/>
              <a:gd name="T43" fmla="*/ 171959958 h 694"/>
              <a:gd name="T44" fmla="*/ 2147483647 w 5144"/>
              <a:gd name="T45" fmla="*/ 216818883 h 694"/>
              <a:gd name="T46" fmla="*/ 2147483647 w 5144"/>
              <a:gd name="T47" fmla="*/ 269154668 h 694"/>
              <a:gd name="T48" fmla="*/ 2147483647 w 5144"/>
              <a:gd name="T49" fmla="*/ 331458855 h 694"/>
              <a:gd name="T50" fmla="*/ 2147483647 w 5144"/>
              <a:gd name="T51" fmla="*/ 398747244 h 694"/>
              <a:gd name="T52" fmla="*/ 2147483647 w 5144"/>
              <a:gd name="T53" fmla="*/ 473512491 h 694"/>
              <a:gd name="T54" fmla="*/ 2147483647 w 5144"/>
              <a:gd name="T55" fmla="*/ 558247257 h 694"/>
              <a:gd name="T56" fmla="*/ 2147483647 w 5144"/>
              <a:gd name="T57" fmla="*/ 650456650 h 694"/>
              <a:gd name="T58" fmla="*/ 2147483647 w 5144"/>
              <a:gd name="T59" fmla="*/ 752636678 h 694"/>
              <a:gd name="T60" fmla="*/ 2147483647 w 5144"/>
              <a:gd name="T61" fmla="*/ 864783991 h 694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>
              <a:gd name="T0" fmla="*/ 0 w 3112"/>
              <a:gd name="T1" fmla="*/ 728951997 h 584"/>
              <a:gd name="T2" fmla="*/ 0 w 3112"/>
              <a:gd name="T3" fmla="*/ 728951997 h 584"/>
              <a:gd name="T4" fmla="*/ 101618145 w 3112"/>
              <a:gd name="T5" fmla="*/ 698994561 h 584"/>
              <a:gd name="T6" fmla="*/ 379372423 w 3112"/>
              <a:gd name="T7" fmla="*/ 621606192 h 584"/>
              <a:gd name="T8" fmla="*/ 571317689 w 3112"/>
              <a:gd name="T9" fmla="*/ 569181237 h 584"/>
              <a:gd name="T10" fmla="*/ 792617915 w 3112"/>
              <a:gd name="T11" fmla="*/ 511764493 h 584"/>
              <a:gd name="T12" fmla="*/ 1038759242 w 3112"/>
              <a:gd name="T13" fmla="*/ 449353726 h 584"/>
              <a:gd name="T14" fmla="*/ 1302965568 w 3112"/>
              <a:gd name="T15" fmla="*/ 381951170 h 584"/>
              <a:gd name="T16" fmla="*/ 1582977838 w 3112"/>
              <a:gd name="T17" fmla="*/ 317044508 h 584"/>
              <a:gd name="T18" fmla="*/ 1869766210 w 3112"/>
              <a:gd name="T19" fmla="*/ 252137846 h 584"/>
              <a:gd name="T20" fmla="*/ 2147483647 w 3112"/>
              <a:gd name="T21" fmla="*/ 192224091 h 584"/>
              <a:gd name="T22" fmla="*/ 2147483647 w 3112"/>
              <a:gd name="T23" fmla="*/ 134806230 h 584"/>
              <a:gd name="T24" fmla="*/ 2147483647 w 3112"/>
              <a:gd name="T25" fmla="*/ 109841699 h 584"/>
              <a:gd name="T26" fmla="*/ 2147483647 w 3112"/>
              <a:gd name="T27" fmla="*/ 84878286 h 584"/>
              <a:gd name="T28" fmla="*/ 2147483647 w 3112"/>
              <a:gd name="T29" fmla="*/ 64906662 h 584"/>
              <a:gd name="T30" fmla="*/ 2147483647 w 3112"/>
              <a:gd name="T31" fmla="*/ 44935037 h 584"/>
              <a:gd name="T32" fmla="*/ 2147483647 w 3112"/>
              <a:gd name="T33" fmla="*/ 29957436 h 584"/>
              <a:gd name="T34" fmla="*/ 2147483647 w 3112"/>
              <a:gd name="T35" fmla="*/ 17474613 h 584"/>
              <a:gd name="T36" fmla="*/ 2147483647 w 3112"/>
              <a:gd name="T37" fmla="*/ 7488800 h 584"/>
              <a:gd name="T38" fmla="*/ 2147483647 w 3112"/>
              <a:gd name="T39" fmla="*/ 0 h 58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>
              <a:gd name="T0" fmla="*/ 2147483647 w 8196"/>
              <a:gd name="T1" fmla="*/ 636203066 h 1192"/>
              <a:gd name="T2" fmla="*/ 2147483647 w 8196"/>
              <a:gd name="T3" fmla="*/ 708272557 h 1192"/>
              <a:gd name="T4" fmla="*/ 2147483647 w 8196"/>
              <a:gd name="T5" fmla="*/ 770402158 h 1192"/>
              <a:gd name="T6" fmla="*/ 2147483647 w 8196"/>
              <a:gd name="T7" fmla="*/ 827560144 h 1192"/>
              <a:gd name="T8" fmla="*/ 2147483647 w 8196"/>
              <a:gd name="T9" fmla="*/ 872293546 h 1192"/>
              <a:gd name="T10" fmla="*/ 2147483647 w 8196"/>
              <a:gd name="T11" fmla="*/ 907085945 h 1192"/>
              <a:gd name="T12" fmla="*/ 2147483647 w 8196"/>
              <a:gd name="T13" fmla="*/ 931937340 h 1192"/>
              <a:gd name="T14" fmla="*/ 2147483647 w 8196"/>
              <a:gd name="T15" fmla="*/ 946848846 h 1192"/>
              <a:gd name="T16" fmla="*/ 2147483647 w 8196"/>
              <a:gd name="T17" fmla="*/ 944363037 h 1192"/>
              <a:gd name="T18" fmla="*/ 2147483647 w 8196"/>
              <a:gd name="T19" fmla="*/ 931937340 h 1192"/>
              <a:gd name="T20" fmla="*/ 2147483647 w 8196"/>
              <a:gd name="T21" fmla="*/ 902115443 h 1192"/>
              <a:gd name="T22" fmla="*/ 2147483647 w 8196"/>
              <a:gd name="T23" fmla="*/ 857382041 h 1192"/>
              <a:gd name="T24" fmla="*/ 2147483647 w 8196"/>
              <a:gd name="T25" fmla="*/ 797738247 h 1192"/>
              <a:gd name="T26" fmla="*/ 2147483647 w 8196"/>
              <a:gd name="T27" fmla="*/ 718213560 h 1192"/>
              <a:gd name="T28" fmla="*/ 2147483647 w 8196"/>
              <a:gd name="T29" fmla="*/ 621291560 h 1192"/>
              <a:gd name="T30" fmla="*/ 2147483647 w 8196"/>
              <a:gd name="T31" fmla="*/ 504488666 h 1192"/>
              <a:gd name="T32" fmla="*/ 2147483647 w 8196"/>
              <a:gd name="T33" fmla="*/ 367804880 h 1192"/>
              <a:gd name="T34" fmla="*/ 2147483647 w 8196"/>
              <a:gd name="T35" fmla="*/ 298220083 h 1192"/>
              <a:gd name="T36" fmla="*/ 2147483647 w 8196"/>
              <a:gd name="T37" fmla="*/ 183901883 h 1192"/>
              <a:gd name="T38" fmla="*/ 2147483647 w 8196"/>
              <a:gd name="T39" fmla="*/ 101891388 h 1192"/>
              <a:gd name="T40" fmla="*/ 2147483647 w 8196"/>
              <a:gd name="T41" fmla="*/ 44733403 h 1192"/>
              <a:gd name="T42" fmla="*/ 2011879287 w 8196"/>
              <a:gd name="T43" fmla="*/ 12425697 h 1192"/>
              <a:gd name="T44" fmla="*/ 1656175490 w 8196"/>
              <a:gd name="T45" fmla="*/ 0 h 1192"/>
              <a:gd name="T46" fmla="*/ 1338986883 w 8196"/>
              <a:gd name="T47" fmla="*/ 4970502 h 1192"/>
              <a:gd name="T48" fmla="*/ 1058048554 w 8196"/>
              <a:gd name="T49" fmla="*/ 24851395 h 1192"/>
              <a:gd name="T50" fmla="*/ 811095593 w 8196"/>
              <a:gd name="T51" fmla="*/ 54673292 h 1192"/>
              <a:gd name="T52" fmla="*/ 600391847 w 8196"/>
              <a:gd name="T53" fmla="*/ 91951499 h 1192"/>
              <a:gd name="T54" fmla="*/ 423672404 w 8196"/>
              <a:gd name="T55" fmla="*/ 134199093 h 1192"/>
              <a:gd name="T56" fmla="*/ 280938329 w 8196"/>
              <a:gd name="T57" fmla="*/ 178932495 h 1192"/>
              <a:gd name="T58" fmla="*/ 167656607 w 8196"/>
              <a:gd name="T59" fmla="*/ 218694281 h 1192"/>
              <a:gd name="T60" fmla="*/ 54374886 w 8196"/>
              <a:gd name="T61" fmla="*/ 268398186 h 1192"/>
              <a:gd name="T62" fmla="*/ 0 w 8196"/>
              <a:gd name="T63" fmla="*/ 298220083 h 1192"/>
              <a:gd name="T64" fmla="*/ 2147483647 w 8196"/>
              <a:gd name="T65" fmla="*/ 1481159409 h 1192"/>
              <a:gd name="T66" fmla="*/ 2147483647 w 8196"/>
              <a:gd name="T67" fmla="*/ 1473704213 h 1192"/>
              <a:gd name="T68" fmla="*/ 2147483647 w 8196"/>
              <a:gd name="T69" fmla="*/ 633717257 h 1192"/>
              <a:gd name="T70" fmla="*/ 2147483647 w 8196"/>
              <a:gd name="T71" fmla="*/ 636203066 h 119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510"/>
                </a:lnTo>
                <a:lnTo>
                  <a:pt x="8192" y="512"/>
                </a:lnTo>
                <a:close/>
              </a:path>
            </a:pathLst>
          </a:custGeom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03682-9B3A-4D6F-AF6F-E90FDAE6B29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968D8-5253-4FB5-9B9D-BCC520C2313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558918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00978-2BC7-4C3C-8984-895E7997BF9D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29D74-BAFE-4FD9-85D6-D45AF71E4E9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042233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80712-60B8-4657-8AC6-C0CE65FC5175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D41E8-0EA6-4E4A-A065-B9A1D170E12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798684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9FAD9-C28A-4F9F-B69A-246174ABB6B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E2F4A-E8CE-4740-988B-242328D5EE87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69620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D9DF8-4250-4CBC-936F-ED29E15138E4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626EE-3A8E-470C-90D0-1DD445341C6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534114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35368-B3B9-4A27-81E6-F8E454567221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BCF10-DF27-4A5B-BF15-F5066C14FCE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24505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B68BE-7803-4BB5-8B72-51D3BD40625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74BA8-4DEC-42DB-9224-27912AF1C50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96859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0357C-0F48-43B5-A188-65206567BD53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5BB91-97A8-4263-805F-F6B56C0FDF8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308078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FEC46-F5F6-4753-B732-F9626B32708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4749B-9CCC-4D4F-B1C6-D03C9F35691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45394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04AE2-D0DC-41EF-BB80-58B992B6FD00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02AEE-D0CC-40C7-BC50-6F95E4842546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703870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AD89A-C016-4E03-93AC-D4BB6D31F092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7A231-DBCD-42B8-8486-AF2D2C92E28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644149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>
              <a:gd name="T0" fmla="*/ 2147483647 w 2706"/>
              <a:gd name="T1" fmla="*/ 0 h 640"/>
              <a:gd name="T2" fmla="*/ 2147483647 w 2706"/>
              <a:gd name="T3" fmla="*/ 0 h 640"/>
              <a:gd name="T4" fmla="*/ 2147483647 w 2706"/>
              <a:gd name="T5" fmla="*/ 22426910 h 640"/>
              <a:gd name="T6" fmla="*/ 2147483647 w 2706"/>
              <a:gd name="T7" fmla="*/ 47345203 h 640"/>
              <a:gd name="T8" fmla="*/ 2147483647 w 2706"/>
              <a:gd name="T9" fmla="*/ 74755995 h 640"/>
              <a:gd name="T10" fmla="*/ 2147483647 w 2706"/>
              <a:gd name="T11" fmla="*/ 102165671 h 640"/>
              <a:gd name="T12" fmla="*/ 2147483647 w 2706"/>
              <a:gd name="T13" fmla="*/ 134560345 h 640"/>
              <a:gd name="T14" fmla="*/ 2147483647 w 2706"/>
              <a:gd name="T15" fmla="*/ 166953902 h 640"/>
              <a:gd name="T16" fmla="*/ 2088287069 w 2706"/>
              <a:gd name="T17" fmla="*/ 204332458 h 640"/>
              <a:gd name="T18" fmla="*/ 1936864244 w 2706"/>
              <a:gd name="T19" fmla="*/ 241709897 h 640"/>
              <a:gd name="T20" fmla="*/ 1936864244 w 2706"/>
              <a:gd name="T21" fmla="*/ 241709897 h 640"/>
              <a:gd name="T22" fmla="*/ 1663397460 w 2706"/>
              <a:gd name="T23" fmla="*/ 313973394 h 640"/>
              <a:gd name="T24" fmla="*/ 1396711723 w 2706"/>
              <a:gd name="T25" fmla="*/ 378761625 h 640"/>
              <a:gd name="T26" fmla="*/ 1141325958 w 2706"/>
              <a:gd name="T27" fmla="*/ 438565975 h 640"/>
              <a:gd name="T28" fmla="*/ 894980172 w 2706"/>
              <a:gd name="T29" fmla="*/ 495878941 h 640"/>
              <a:gd name="T30" fmla="*/ 659935422 w 2706"/>
              <a:gd name="T31" fmla="*/ 545715527 h 640"/>
              <a:gd name="T32" fmla="*/ 431669593 w 2706"/>
              <a:gd name="T33" fmla="*/ 590569348 h 640"/>
              <a:gd name="T34" fmla="*/ 212444804 w 2706"/>
              <a:gd name="T35" fmla="*/ 632930669 h 640"/>
              <a:gd name="T36" fmla="*/ 0 w 2706"/>
              <a:gd name="T37" fmla="*/ 670308108 h 640"/>
              <a:gd name="T38" fmla="*/ 0 w 2706"/>
              <a:gd name="T39" fmla="*/ 670308108 h 640"/>
              <a:gd name="T40" fmla="*/ 146902836 w 2706"/>
              <a:gd name="T41" fmla="*/ 692735019 h 640"/>
              <a:gd name="T42" fmla="*/ 287026751 w 2706"/>
              <a:gd name="T43" fmla="*/ 712670546 h 640"/>
              <a:gd name="T44" fmla="*/ 422629614 w 2706"/>
              <a:gd name="T45" fmla="*/ 730113574 h 640"/>
              <a:gd name="T46" fmla="*/ 555972483 w 2706"/>
              <a:gd name="T47" fmla="*/ 745064104 h 640"/>
              <a:gd name="T48" fmla="*/ 684795362 w 2706"/>
              <a:gd name="T49" fmla="*/ 760015749 h 640"/>
              <a:gd name="T50" fmla="*/ 809098253 w 2706"/>
              <a:gd name="T51" fmla="*/ 769982396 h 640"/>
              <a:gd name="T52" fmla="*/ 928881154 w 2706"/>
              <a:gd name="T53" fmla="*/ 779950160 h 640"/>
              <a:gd name="T54" fmla="*/ 1046404060 w 2706"/>
              <a:gd name="T55" fmla="*/ 787425425 h 640"/>
              <a:gd name="T56" fmla="*/ 1161665909 w 2706"/>
              <a:gd name="T57" fmla="*/ 792409307 h 640"/>
              <a:gd name="T58" fmla="*/ 1272408832 w 2706"/>
              <a:gd name="T59" fmla="*/ 794901806 h 640"/>
              <a:gd name="T60" fmla="*/ 1378630703 w 2706"/>
              <a:gd name="T61" fmla="*/ 797393188 h 640"/>
              <a:gd name="T62" fmla="*/ 1482593642 w 2706"/>
              <a:gd name="T63" fmla="*/ 797393188 h 640"/>
              <a:gd name="T64" fmla="*/ 1584295524 w 2706"/>
              <a:gd name="T65" fmla="*/ 794901806 h 640"/>
              <a:gd name="T66" fmla="*/ 1683738474 w 2706"/>
              <a:gd name="T67" fmla="*/ 792409307 h 640"/>
              <a:gd name="T68" fmla="*/ 1778660372 w 2706"/>
              <a:gd name="T69" fmla="*/ 787425425 h 640"/>
              <a:gd name="T70" fmla="*/ 1871322275 w 2706"/>
              <a:gd name="T71" fmla="*/ 779950160 h 640"/>
              <a:gd name="T72" fmla="*/ 1959464189 w 2706"/>
              <a:gd name="T73" fmla="*/ 772474896 h 640"/>
              <a:gd name="T74" fmla="*/ 2047606104 w 2706"/>
              <a:gd name="T75" fmla="*/ 762507132 h 640"/>
              <a:gd name="T76" fmla="*/ 2131228029 w 2706"/>
              <a:gd name="T77" fmla="*/ 750047985 h 640"/>
              <a:gd name="T78" fmla="*/ 2147483647 w 2706"/>
              <a:gd name="T79" fmla="*/ 737588839 h 640"/>
              <a:gd name="T80" fmla="*/ 2147483647 w 2706"/>
              <a:gd name="T81" fmla="*/ 722637193 h 640"/>
              <a:gd name="T82" fmla="*/ 2147483647 w 2706"/>
              <a:gd name="T83" fmla="*/ 707686664 h 640"/>
              <a:gd name="T84" fmla="*/ 2147483647 w 2706"/>
              <a:gd name="T85" fmla="*/ 690243636 h 640"/>
              <a:gd name="T86" fmla="*/ 2147483647 w 2706"/>
              <a:gd name="T87" fmla="*/ 672800607 h 640"/>
              <a:gd name="T88" fmla="*/ 2147483647 w 2706"/>
              <a:gd name="T89" fmla="*/ 652866196 h 640"/>
              <a:gd name="T90" fmla="*/ 2147483647 w 2706"/>
              <a:gd name="T91" fmla="*/ 632930669 h 640"/>
              <a:gd name="T92" fmla="*/ 2147483647 w 2706"/>
              <a:gd name="T93" fmla="*/ 610503759 h 640"/>
              <a:gd name="T94" fmla="*/ 2147483647 w 2706"/>
              <a:gd name="T95" fmla="*/ 588077965 h 640"/>
              <a:gd name="T96" fmla="*/ 2147483647 w 2706"/>
              <a:gd name="T97" fmla="*/ 538240263 h 640"/>
              <a:gd name="T98" fmla="*/ 2147483647 w 2706"/>
              <a:gd name="T99" fmla="*/ 485911178 h 640"/>
              <a:gd name="T100" fmla="*/ 2147483647 w 2706"/>
              <a:gd name="T101" fmla="*/ 485911178 h 640"/>
              <a:gd name="T102" fmla="*/ 2147483647 w 2706"/>
              <a:gd name="T103" fmla="*/ 483419795 h 640"/>
              <a:gd name="T104" fmla="*/ 2147483647 w 2706"/>
              <a:gd name="T105" fmla="*/ 483419795 h 640"/>
              <a:gd name="T106" fmla="*/ 2147483647 w 2706"/>
              <a:gd name="T107" fmla="*/ 0 h 640"/>
              <a:gd name="T108" fmla="*/ 2147483647 w 2706"/>
              <a:gd name="T109" fmla="*/ 0 h 640"/>
              <a:gd name="T110" fmla="*/ 2147483647 w 2706"/>
              <a:gd name="T111" fmla="*/ 0 h 640"/>
              <a:gd name="T112" fmla="*/ 2147483647 w 2706"/>
              <a:gd name="T113" fmla="*/ 0 h 64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6" y="388"/>
                </a:lnTo>
                <a:lnTo>
                  <a:pt x="2706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1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>
              <a:gd name="T0" fmla="*/ 2147483647 w 5216"/>
              <a:gd name="T1" fmla="*/ 890318333 h 762"/>
              <a:gd name="T2" fmla="*/ 2147483647 w 5216"/>
              <a:gd name="T3" fmla="*/ 855403517 h 762"/>
              <a:gd name="T4" fmla="*/ 2147483647 w 5216"/>
              <a:gd name="T5" fmla="*/ 760636483 h 762"/>
              <a:gd name="T6" fmla="*/ 2147483647 w 5216"/>
              <a:gd name="T7" fmla="*/ 633448150 h 762"/>
              <a:gd name="T8" fmla="*/ 2147483647 w 5216"/>
              <a:gd name="T9" fmla="*/ 466356850 h 762"/>
              <a:gd name="T10" fmla="*/ 2147483647 w 5216"/>
              <a:gd name="T11" fmla="*/ 369095183 h 762"/>
              <a:gd name="T12" fmla="*/ 2147483647 w 5216"/>
              <a:gd name="T13" fmla="*/ 294278517 h 762"/>
              <a:gd name="T14" fmla="*/ 2147483647 w 5216"/>
              <a:gd name="T15" fmla="*/ 229438150 h 762"/>
              <a:gd name="T16" fmla="*/ 2147483647 w 5216"/>
              <a:gd name="T17" fmla="*/ 174571850 h 762"/>
              <a:gd name="T18" fmla="*/ 2147483647 w 5216"/>
              <a:gd name="T19" fmla="*/ 127188333 h 762"/>
              <a:gd name="T20" fmla="*/ 1966522170 w 5216"/>
              <a:gd name="T21" fmla="*/ 89780000 h 762"/>
              <a:gd name="T22" fmla="*/ 1507667316 w 5216"/>
              <a:gd name="T23" fmla="*/ 34914817 h 762"/>
              <a:gd name="T24" fmla="*/ 1096279949 w 5216"/>
              <a:gd name="T25" fmla="*/ 4988150 h 762"/>
              <a:gd name="T26" fmla="*/ 727838697 w 5216"/>
              <a:gd name="T27" fmla="*/ 0 h 762"/>
              <a:gd name="T28" fmla="*/ 404605842 w 5216"/>
              <a:gd name="T29" fmla="*/ 12469817 h 762"/>
              <a:gd name="T30" fmla="*/ 124320165 w 5216"/>
              <a:gd name="T31" fmla="*/ 39901850 h 762"/>
              <a:gd name="T32" fmla="*/ 0 w 5216"/>
              <a:gd name="T33" fmla="*/ 59853333 h 762"/>
              <a:gd name="T34" fmla="*/ 354878201 w 5216"/>
              <a:gd name="T35" fmla="*/ 107236850 h 762"/>
              <a:gd name="T36" fmla="*/ 736880376 w 5216"/>
              <a:gd name="T37" fmla="*/ 174571850 h 762"/>
              <a:gd name="T38" fmla="*/ 1146007590 w 5216"/>
              <a:gd name="T39" fmla="*/ 261858333 h 762"/>
              <a:gd name="T40" fmla="*/ 1584518931 w 5216"/>
              <a:gd name="T41" fmla="*/ 369095183 h 762"/>
              <a:gd name="T42" fmla="*/ 1984604465 w 5216"/>
              <a:gd name="T43" fmla="*/ 471345000 h 762"/>
              <a:gd name="T44" fmla="*/ 2147483647 w 5216"/>
              <a:gd name="T45" fmla="*/ 643423333 h 762"/>
              <a:gd name="T46" fmla="*/ 2147483647 w 5216"/>
              <a:gd name="T47" fmla="*/ 713251850 h 762"/>
              <a:gd name="T48" fmla="*/ 2147483647 w 5216"/>
              <a:gd name="T49" fmla="*/ 773105183 h 762"/>
              <a:gd name="T50" fmla="*/ 2147483647 w 5216"/>
              <a:gd name="T51" fmla="*/ 825476850 h 762"/>
              <a:gd name="T52" fmla="*/ 2147483647 w 5216"/>
              <a:gd name="T53" fmla="*/ 865379817 h 762"/>
              <a:gd name="T54" fmla="*/ 2147483647 w 5216"/>
              <a:gd name="T55" fmla="*/ 900293517 h 762"/>
              <a:gd name="T56" fmla="*/ 2147483647 w 5216"/>
              <a:gd name="T57" fmla="*/ 922738517 h 762"/>
              <a:gd name="T58" fmla="*/ 2147483647 w 5216"/>
              <a:gd name="T59" fmla="*/ 940196483 h 762"/>
              <a:gd name="T60" fmla="*/ 2147483647 w 5216"/>
              <a:gd name="T61" fmla="*/ 950171667 h 762"/>
              <a:gd name="T62" fmla="*/ 2147483647 w 5216"/>
              <a:gd name="T63" fmla="*/ 950171667 h 762"/>
              <a:gd name="T64" fmla="*/ 2147483647 w 5216"/>
              <a:gd name="T65" fmla="*/ 945183517 h 762"/>
              <a:gd name="T66" fmla="*/ 2147483647 w 5216"/>
              <a:gd name="T67" fmla="*/ 932714817 h 762"/>
              <a:gd name="T68" fmla="*/ 2147483647 w 5216"/>
              <a:gd name="T69" fmla="*/ 912763333 h 762"/>
              <a:gd name="T70" fmla="*/ 2147483647 w 5216"/>
              <a:gd name="T71" fmla="*/ 890318333 h 76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>
              <a:gd name="T0" fmla="*/ 0 w 5144"/>
              <a:gd name="T1" fmla="*/ 87226308 h 694"/>
              <a:gd name="T2" fmla="*/ 0 w 5144"/>
              <a:gd name="T3" fmla="*/ 87226308 h 694"/>
              <a:gd name="T4" fmla="*/ 20333568 w 5144"/>
              <a:gd name="T5" fmla="*/ 82242107 h 694"/>
              <a:gd name="T6" fmla="*/ 81336397 w 5144"/>
              <a:gd name="T7" fmla="*/ 69781047 h 694"/>
              <a:gd name="T8" fmla="*/ 185266001 w 5144"/>
              <a:gd name="T9" fmla="*/ 52335785 h 694"/>
              <a:gd name="T10" fmla="*/ 253046686 w 5144"/>
              <a:gd name="T11" fmla="*/ 42367383 h 694"/>
              <a:gd name="T12" fmla="*/ 332123444 w 5144"/>
              <a:gd name="T13" fmla="*/ 32397865 h 694"/>
              <a:gd name="T14" fmla="*/ 420237697 w 5144"/>
              <a:gd name="T15" fmla="*/ 24922121 h 694"/>
              <a:gd name="T16" fmla="*/ 521907662 w 5144"/>
              <a:gd name="T17" fmla="*/ 17445262 h 694"/>
              <a:gd name="T18" fmla="*/ 632615122 w 5144"/>
              <a:gd name="T19" fmla="*/ 9968402 h 694"/>
              <a:gd name="T20" fmla="*/ 756879357 w 5144"/>
              <a:gd name="T21" fmla="*/ 4984201 h 694"/>
              <a:gd name="T22" fmla="*/ 892439664 w 5144"/>
              <a:gd name="T23" fmla="*/ 2492659 h 694"/>
              <a:gd name="T24" fmla="*/ 1039297107 w 5144"/>
              <a:gd name="T25" fmla="*/ 0 h 694"/>
              <a:gd name="T26" fmla="*/ 1197450622 w 5144"/>
              <a:gd name="T27" fmla="*/ 2492659 h 694"/>
              <a:gd name="T28" fmla="*/ 1366901272 w 5144"/>
              <a:gd name="T29" fmla="*/ 7476860 h 694"/>
              <a:gd name="T30" fmla="*/ 1549907633 w 5144"/>
              <a:gd name="T31" fmla="*/ 17445262 h 694"/>
              <a:gd name="T32" fmla="*/ 1744211130 w 5144"/>
              <a:gd name="T33" fmla="*/ 29906322 h 694"/>
              <a:gd name="T34" fmla="*/ 1949811762 w 5144"/>
              <a:gd name="T35" fmla="*/ 49843126 h 694"/>
              <a:gd name="T36" fmla="*/ 2147483647 w 5144"/>
              <a:gd name="T37" fmla="*/ 72272589 h 694"/>
              <a:gd name="T38" fmla="*/ 2147483647 w 5144"/>
              <a:gd name="T39" fmla="*/ 99687369 h 694"/>
              <a:gd name="T40" fmla="*/ 2147483647 w 5144"/>
              <a:gd name="T41" fmla="*/ 132085234 h 694"/>
              <a:gd name="T42" fmla="*/ 2147483647 w 5144"/>
              <a:gd name="T43" fmla="*/ 171959958 h 694"/>
              <a:gd name="T44" fmla="*/ 2147483647 w 5144"/>
              <a:gd name="T45" fmla="*/ 216818883 h 694"/>
              <a:gd name="T46" fmla="*/ 2147483647 w 5144"/>
              <a:gd name="T47" fmla="*/ 269154668 h 694"/>
              <a:gd name="T48" fmla="*/ 2147483647 w 5144"/>
              <a:gd name="T49" fmla="*/ 331458855 h 694"/>
              <a:gd name="T50" fmla="*/ 2147483647 w 5144"/>
              <a:gd name="T51" fmla="*/ 398747244 h 694"/>
              <a:gd name="T52" fmla="*/ 2147483647 w 5144"/>
              <a:gd name="T53" fmla="*/ 473512491 h 694"/>
              <a:gd name="T54" fmla="*/ 2147483647 w 5144"/>
              <a:gd name="T55" fmla="*/ 558247257 h 694"/>
              <a:gd name="T56" fmla="*/ 2147483647 w 5144"/>
              <a:gd name="T57" fmla="*/ 650456650 h 694"/>
              <a:gd name="T58" fmla="*/ 2147483647 w 5144"/>
              <a:gd name="T59" fmla="*/ 752636678 h 694"/>
              <a:gd name="T60" fmla="*/ 2147483647 w 5144"/>
              <a:gd name="T61" fmla="*/ 864783991 h 694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>
              <a:gd name="T0" fmla="*/ 0 w 3112"/>
              <a:gd name="T1" fmla="*/ 728951997 h 584"/>
              <a:gd name="T2" fmla="*/ 0 w 3112"/>
              <a:gd name="T3" fmla="*/ 728951997 h 584"/>
              <a:gd name="T4" fmla="*/ 101618145 w 3112"/>
              <a:gd name="T5" fmla="*/ 698994561 h 584"/>
              <a:gd name="T6" fmla="*/ 379372423 w 3112"/>
              <a:gd name="T7" fmla="*/ 621606192 h 584"/>
              <a:gd name="T8" fmla="*/ 571317689 w 3112"/>
              <a:gd name="T9" fmla="*/ 569181237 h 584"/>
              <a:gd name="T10" fmla="*/ 792617915 w 3112"/>
              <a:gd name="T11" fmla="*/ 511764493 h 584"/>
              <a:gd name="T12" fmla="*/ 1038759242 w 3112"/>
              <a:gd name="T13" fmla="*/ 449353726 h 584"/>
              <a:gd name="T14" fmla="*/ 1302965568 w 3112"/>
              <a:gd name="T15" fmla="*/ 381951170 h 584"/>
              <a:gd name="T16" fmla="*/ 1582977838 w 3112"/>
              <a:gd name="T17" fmla="*/ 317044508 h 584"/>
              <a:gd name="T18" fmla="*/ 1869766210 w 3112"/>
              <a:gd name="T19" fmla="*/ 252137846 h 584"/>
              <a:gd name="T20" fmla="*/ 2147483647 w 3112"/>
              <a:gd name="T21" fmla="*/ 192224091 h 584"/>
              <a:gd name="T22" fmla="*/ 2147483647 w 3112"/>
              <a:gd name="T23" fmla="*/ 134806230 h 584"/>
              <a:gd name="T24" fmla="*/ 2147483647 w 3112"/>
              <a:gd name="T25" fmla="*/ 109841699 h 584"/>
              <a:gd name="T26" fmla="*/ 2147483647 w 3112"/>
              <a:gd name="T27" fmla="*/ 84878286 h 584"/>
              <a:gd name="T28" fmla="*/ 2147483647 w 3112"/>
              <a:gd name="T29" fmla="*/ 64906662 h 584"/>
              <a:gd name="T30" fmla="*/ 2147483647 w 3112"/>
              <a:gd name="T31" fmla="*/ 44935037 h 584"/>
              <a:gd name="T32" fmla="*/ 2147483647 w 3112"/>
              <a:gd name="T33" fmla="*/ 29957436 h 584"/>
              <a:gd name="T34" fmla="*/ 2147483647 w 3112"/>
              <a:gd name="T35" fmla="*/ 17474613 h 584"/>
              <a:gd name="T36" fmla="*/ 2147483647 w 3112"/>
              <a:gd name="T37" fmla="*/ 7488800 h 584"/>
              <a:gd name="T38" fmla="*/ 2147483647 w 3112"/>
              <a:gd name="T39" fmla="*/ 0 h 58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>
              <a:gd name="T0" fmla="*/ 2147483647 w 8196"/>
              <a:gd name="T1" fmla="*/ 636203066 h 1192"/>
              <a:gd name="T2" fmla="*/ 2147483647 w 8196"/>
              <a:gd name="T3" fmla="*/ 708272557 h 1192"/>
              <a:gd name="T4" fmla="*/ 2147483647 w 8196"/>
              <a:gd name="T5" fmla="*/ 770402158 h 1192"/>
              <a:gd name="T6" fmla="*/ 2147483647 w 8196"/>
              <a:gd name="T7" fmla="*/ 827560144 h 1192"/>
              <a:gd name="T8" fmla="*/ 2147483647 w 8196"/>
              <a:gd name="T9" fmla="*/ 872293546 h 1192"/>
              <a:gd name="T10" fmla="*/ 2147483647 w 8196"/>
              <a:gd name="T11" fmla="*/ 907085945 h 1192"/>
              <a:gd name="T12" fmla="*/ 2147483647 w 8196"/>
              <a:gd name="T13" fmla="*/ 931937340 h 1192"/>
              <a:gd name="T14" fmla="*/ 2147483647 w 8196"/>
              <a:gd name="T15" fmla="*/ 946848846 h 1192"/>
              <a:gd name="T16" fmla="*/ 2147483647 w 8196"/>
              <a:gd name="T17" fmla="*/ 944363037 h 1192"/>
              <a:gd name="T18" fmla="*/ 2147483647 w 8196"/>
              <a:gd name="T19" fmla="*/ 931937340 h 1192"/>
              <a:gd name="T20" fmla="*/ 2147483647 w 8196"/>
              <a:gd name="T21" fmla="*/ 902115443 h 1192"/>
              <a:gd name="T22" fmla="*/ 2147483647 w 8196"/>
              <a:gd name="T23" fmla="*/ 857382041 h 1192"/>
              <a:gd name="T24" fmla="*/ 2147483647 w 8196"/>
              <a:gd name="T25" fmla="*/ 797738247 h 1192"/>
              <a:gd name="T26" fmla="*/ 2147483647 w 8196"/>
              <a:gd name="T27" fmla="*/ 718213560 h 1192"/>
              <a:gd name="T28" fmla="*/ 2147483647 w 8196"/>
              <a:gd name="T29" fmla="*/ 621291560 h 1192"/>
              <a:gd name="T30" fmla="*/ 2147483647 w 8196"/>
              <a:gd name="T31" fmla="*/ 504488666 h 1192"/>
              <a:gd name="T32" fmla="*/ 2147483647 w 8196"/>
              <a:gd name="T33" fmla="*/ 367804880 h 1192"/>
              <a:gd name="T34" fmla="*/ 2147483647 w 8196"/>
              <a:gd name="T35" fmla="*/ 298220083 h 1192"/>
              <a:gd name="T36" fmla="*/ 2147483647 w 8196"/>
              <a:gd name="T37" fmla="*/ 183901883 h 1192"/>
              <a:gd name="T38" fmla="*/ 2147483647 w 8196"/>
              <a:gd name="T39" fmla="*/ 101891388 h 1192"/>
              <a:gd name="T40" fmla="*/ 2147483647 w 8196"/>
              <a:gd name="T41" fmla="*/ 44733403 h 1192"/>
              <a:gd name="T42" fmla="*/ 2011879287 w 8196"/>
              <a:gd name="T43" fmla="*/ 12425697 h 1192"/>
              <a:gd name="T44" fmla="*/ 1656175490 w 8196"/>
              <a:gd name="T45" fmla="*/ 0 h 1192"/>
              <a:gd name="T46" fmla="*/ 1338986883 w 8196"/>
              <a:gd name="T47" fmla="*/ 4970502 h 1192"/>
              <a:gd name="T48" fmla="*/ 1058048554 w 8196"/>
              <a:gd name="T49" fmla="*/ 24851395 h 1192"/>
              <a:gd name="T50" fmla="*/ 811095593 w 8196"/>
              <a:gd name="T51" fmla="*/ 54673292 h 1192"/>
              <a:gd name="T52" fmla="*/ 600391847 w 8196"/>
              <a:gd name="T53" fmla="*/ 91951499 h 1192"/>
              <a:gd name="T54" fmla="*/ 423672404 w 8196"/>
              <a:gd name="T55" fmla="*/ 134199093 h 1192"/>
              <a:gd name="T56" fmla="*/ 280938329 w 8196"/>
              <a:gd name="T57" fmla="*/ 178932495 h 1192"/>
              <a:gd name="T58" fmla="*/ 167656607 w 8196"/>
              <a:gd name="T59" fmla="*/ 218694281 h 1192"/>
              <a:gd name="T60" fmla="*/ 54374886 w 8196"/>
              <a:gd name="T61" fmla="*/ 268398186 h 1192"/>
              <a:gd name="T62" fmla="*/ 0 w 8196"/>
              <a:gd name="T63" fmla="*/ 298220083 h 1192"/>
              <a:gd name="T64" fmla="*/ 2147483647 w 8196"/>
              <a:gd name="T65" fmla="*/ 1481159409 h 1192"/>
              <a:gd name="T66" fmla="*/ 2147483647 w 8196"/>
              <a:gd name="T67" fmla="*/ 1473704213 h 1192"/>
              <a:gd name="T68" fmla="*/ 2147483647 w 8196"/>
              <a:gd name="T69" fmla="*/ 633717257 h 1192"/>
              <a:gd name="T70" fmla="*/ 2147483647 w 8196"/>
              <a:gd name="T71" fmla="*/ 636203066 h 119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510"/>
                </a:lnTo>
                <a:lnTo>
                  <a:pt x="8192" y="512"/>
                </a:lnTo>
                <a:close/>
              </a:path>
            </a:pathLst>
          </a:custGeom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03682-9B3A-4D6F-AF6F-E90FDAE6B29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968D8-5253-4FB5-9B9D-BCC520C2313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75009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00978-2BC7-4C3C-8984-895E7997BF9D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29D74-BAFE-4FD9-85D6-D45AF71E4E9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84582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80712-60B8-4657-8AC6-C0CE65FC5175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D41E8-0EA6-4E4A-A065-B9A1D170E12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927167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9FAD9-C28A-4F9F-B69A-246174ABB6B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E2F4A-E8CE-4740-988B-242328D5EE87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948137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D9DF8-4250-4CBC-936F-ED29E15138E4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626EE-3A8E-470C-90D0-1DD445341C6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237563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35368-B3B9-4A27-81E6-F8E454567221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BCF10-DF27-4A5B-BF15-F5066C14FCE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139228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B68BE-7803-4BB5-8B72-51D3BD40625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74BA8-4DEC-42DB-9224-27912AF1C50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243345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0357C-0F48-43B5-A188-65206567BD53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5BB91-97A8-4263-805F-F6B56C0FDF8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709083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FEC46-F5F6-4753-B732-F9626B32708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4749B-9CCC-4D4F-B1C6-D03C9F35691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001704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04AE2-D0DC-41EF-BB80-58B992B6FD00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02AEE-D0CC-40C7-BC50-6F95E4842546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896637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AD89A-C016-4E03-93AC-D4BB6D31F092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7A231-DBCD-42B8-8486-AF2D2C92E28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610304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>
              <a:gd name="T0" fmla="*/ 2147483647 w 2706"/>
              <a:gd name="T1" fmla="*/ 0 h 640"/>
              <a:gd name="T2" fmla="*/ 2147483647 w 2706"/>
              <a:gd name="T3" fmla="*/ 0 h 640"/>
              <a:gd name="T4" fmla="*/ 2147483647 w 2706"/>
              <a:gd name="T5" fmla="*/ 22426910 h 640"/>
              <a:gd name="T6" fmla="*/ 2147483647 w 2706"/>
              <a:gd name="T7" fmla="*/ 47345203 h 640"/>
              <a:gd name="T8" fmla="*/ 2147483647 w 2706"/>
              <a:gd name="T9" fmla="*/ 74755995 h 640"/>
              <a:gd name="T10" fmla="*/ 2147483647 w 2706"/>
              <a:gd name="T11" fmla="*/ 102165671 h 640"/>
              <a:gd name="T12" fmla="*/ 2147483647 w 2706"/>
              <a:gd name="T13" fmla="*/ 134560345 h 640"/>
              <a:gd name="T14" fmla="*/ 2147483647 w 2706"/>
              <a:gd name="T15" fmla="*/ 166953902 h 640"/>
              <a:gd name="T16" fmla="*/ 2088287069 w 2706"/>
              <a:gd name="T17" fmla="*/ 204332458 h 640"/>
              <a:gd name="T18" fmla="*/ 1936864244 w 2706"/>
              <a:gd name="T19" fmla="*/ 241709897 h 640"/>
              <a:gd name="T20" fmla="*/ 1936864244 w 2706"/>
              <a:gd name="T21" fmla="*/ 241709897 h 640"/>
              <a:gd name="T22" fmla="*/ 1663397460 w 2706"/>
              <a:gd name="T23" fmla="*/ 313973394 h 640"/>
              <a:gd name="T24" fmla="*/ 1396711723 w 2706"/>
              <a:gd name="T25" fmla="*/ 378761625 h 640"/>
              <a:gd name="T26" fmla="*/ 1141325958 w 2706"/>
              <a:gd name="T27" fmla="*/ 438565975 h 640"/>
              <a:gd name="T28" fmla="*/ 894980172 w 2706"/>
              <a:gd name="T29" fmla="*/ 495878941 h 640"/>
              <a:gd name="T30" fmla="*/ 659935422 w 2706"/>
              <a:gd name="T31" fmla="*/ 545715527 h 640"/>
              <a:gd name="T32" fmla="*/ 431669593 w 2706"/>
              <a:gd name="T33" fmla="*/ 590569348 h 640"/>
              <a:gd name="T34" fmla="*/ 212444804 w 2706"/>
              <a:gd name="T35" fmla="*/ 632930669 h 640"/>
              <a:gd name="T36" fmla="*/ 0 w 2706"/>
              <a:gd name="T37" fmla="*/ 670308108 h 640"/>
              <a:gd name="T38" fmla="*/ 0 w 2706"/>
              <a:gd name="T39" fmla="*/ 670308108 h 640"/>
              <a:gd name="T40" fmla="*/ 146902836 w 2706"/>
              <a:gd name="T41" fmla="*/ 692735019 h 640"/>
              <a:gd name="T42" fmla="*/ 287026751 w 2706"/>
              <a:gd name="T43" fmla="*/ 712670546 h 640"/>
              <a:gd name="T44" fmla="*/ 422629614 w 2706"/>
              <a:gd name="T45" fmla="*/ 730113574 h 640"/>
              <a:gd name="T46" fmla="*/ 555972483 w 2706"/>
              <a:gd name="T47" fmla="*/ 745064104 h 640"/>
              <a:gd name="T48" fmla="*/ 684795362 w 2706"/>
              <a:gd name="T49" fmla="*/ 760015749 h 640"/>
              <a:gd name="T50" fmla="*/ 809098253 w 2706"/>
              <a:gd name="T51" fmla="*/ 769982396 h 640"/>
              <a:gd name="T52" fmla="*/ 928881154 w 2706"/>
              <a:gd name="T53" fmla="*/ 779950160 h 640"/>
              <a:gd name="T54" fmla="*/ 1046404060 w 2706"/>
              <a:gd name="T55" fmla="*/ 787425425 h 640"/>
              <a:gd name="T56" fmla="*/ 1161665909 w 2706"/>
              <a:gd name="T57" fmla="*/ 792409307 h 640"/>
              <a:gd name="T58" fmla="*/ 1272408832 w 2706"/>
              <a:gd name="T59" fmla="*/ 794901806 h 640"/>
              <a:gd name="T60" fmla="*/ 1378630703 w 2706"/>
              <a:gd name="T61" fmla="*/ 797393188 h 640"/>
              <a:gd name="T62" fmla="*/ 1482593642 w 2706"/>
              <a:gd name="T63" fmla="*/ 797393188 h 640"/>
              <a:gd name="T64" fmla="*/ 1584295524 w 2706"/>
              <a:gd name="T65" fmla="*/ 794901806 h 640"/>
              <a:gd name="T66" fmla="*/ 1683738474 w 2706"/>
              <a:gd name="T67" fmla="*/ 792409307 h 640"/>
              <a:gd name="T68" fmla="*/ 1778660372 w 2706"/>
              <a:gd name="T69" fmla="*/ 787425425 h 640"/>
              <a:gd name="T70" fmla="*/ 1871322275 w 2706"/>
              <a:gd name="T71" fmla="*/ 779950160 h 640"/>
              <a:gd name="T72" fmla="*/ 1959464189 w 2706"/>
              <a:gd name="T73" fmla="*/ 772474896 h 640"/>
              <a:gd name="T74" fmla="*/ 2047606104 w 2706"/>
              <a:gd name="T75" fmla="*/ 762507132 h 640"/>
              <a:gd name="T76" fmla="*/ 2131228029 w 2706"/>
              <a:gd name="T77" fmla="*/ 750047985 h 640"/>
              <a:gd name="T78" fmla="*/ 2147483647 w 2706"/>
              <a:gd name="T79" fmla="*/ 737588839 h 640"/>
              <a:gd name="T80" fmla="*/ 2147483647 w 2706"/>
              <a:gd name="T81" fmla="*/ 722637193 h 640"/>
              <a:gd name="T82" fmla="*/ 2147483647 w 2706"/>
              <a:gd name="T83" fmla="*/ 707686664 h 640"/>
              <a:gd name="T84" fmla="*/ 2147483647 w 2706"/>
              <a:gd name="T85" fmla="*/ 690243636 h 640"/>
              <a:gd name="T86" fmla="*/ 2147483647 w 2706"/>
              <a:gd name="T87" fmla="*/ 672800607 h 640"/>
              <a:gd name="T88" fmla="*/ 2147483647 w 2706"/>
              <a:gd name="T89" fmla="*/ 652866196 h 640"/>
              <a:gd name="T90" fmla="*/ 2147483647 w 2706"/>
              <a:gd name="T91" fmla="*/ 632930669 h 640"/>
              <a:gd name="T92" fmla="*/ 2147483647 w 2706"/>
              <a:gd name="T93" fmla="*/ 610503759 h 640"/>
              <a:gd name="T94" fmla="*/ 2147483647 w 2706"/>
              <a:gd name="T95" fmla="*/ 588077965 h 640"/>
              <a:gd name="T96" fmla="*/ 2147483647 w 2706"/>
              <a:gd name="T97" fmla="*/ 538240263 h 640"/>
              <a:gd name="T98" fmla="*/ 2147483647 w 2706"/>
              <a:gd name="T99" fmla="*/ 485911178 h 640"/>
              <a:gd name="T100" fmla="*/ 2147483647 w 2706"/>
              <a:gd name="T101" fmla="*/ 485911178 h 640"/>
              <a:gd name="T102" fmla="*/ 2147483647 w 2706"/>
              <a:gd name="T103" fmla="*/ 483419795 h 640"/>
              <a:gd name="T104" fmla="*/ 2147483647 w 2706"/>
              <a:gd name="T105" fmla="*/ 483419795 h 640"/>
              <a:gd name="T106" fmla="*/ 2147483647 w 2706"/>
              <a:gd name="T107" fmla="*/ 0 h 640"/>
              <a:gd name="T108" fmla="*/ 2147483647 w 2706"/>
              <a:gd name="T109" fmla="*/ 0 h 640"/>
              <a:gd name="T110" fmla="*/ 2147483647 w 2706"/>
              <a:gd name="T111" fmla="*/ 0 h 640"/>
              <a:gd name="T112" fmla="*/ 2147483647 w 2706"/>
              <a:gd name="T113" fmla="*/ 0 h 64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6" y="388"/>
                </a:lnTo>
                <a:lnTo>
                  <a:pt x="2706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1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>
              <a:gd name="T0" fmla="*/ 2147483647 w 5216"/>
              <a:gd name="T1" fmla="*/ 890318333 h 762"/>
              <a:gd name="T2" fmla="*/ 2147483647 w 5216"/>
              <a:gd name="T3" fmla="*/ 855403517 h 762"/>
              <a:gd name="T4" fmla="*/ 2147483647 w 5216"/>
              <a:gd name="T5" fmla="*/ 760636483 h 762"/>
              <a:gd name="T6" fmla="*/ 2147483647 w 5216"/>
              <a:gd name="T7" fmla="*/ 633448150 h 762"/>
              <a:gd name="T8" fmla="*/ 2147483647 w 5216"/>
              <a:gd name="T9" fmla="*/ 466356850 h 762"/>
              <a:gd name="T10" fmla="*/ 2147483647 w 5216"/>
              <a:gd name="T11" fmla="*/ 369095183 h 762"/>
              <a:gd name="T12" fmla="*/ 2147483647 w 5216"/>
              <a:gd name="T13" fmla="*/ 294278517 h 762"/>
              <a:gd name="T14" fmla="*/ 2147483647 w 5216"/>
              <a:gd name="T15" fmla="*/ 229438150 h 762"/>
              <a:gd name="T16" fmla="*/ 2147483647 w 5216"/>
              <a:gd name="T17" fmla="*/ 174571850 h 762"/>
              <a:gd name="T18" fmla="*/ 2147483647 w 5216"/>
              <a:gd name="T19" fmla="*/ 127188333 h 762"/>
              <a:gd name="T20" fmla="*/ 1966522170 w 5216"/>
              <a:gd name="T21" fmla="*/ 89780000 h 762"/>
              <a:gd name="T22" fmla="*/ 1507667316 w 5216"/>
              <a:gd name="T23" fmla="*/ 34914817 h 762"/>
              <a:gd name="T24" fmla="*/ 1096279949 w 5216"/>
              <a:gd name="T25" fmla="*/ 4988150 h 762"/>
              <a:gd name="T26" fmla="*/ 727838697 w 5216"/>
              <a:gd name="T27" fmla="*/ 0 h 762"/>
              <a:gd name="T28" fmla="*/ 404605842 w 5216"/>
              <a:gd name="T29" fmla="*/ 12469817 h 762"/>
              <a:gd name="T30" fmla="*/ 124320165 w 5216"/>
              <a:gd name="T31" fmla="*/ 39901850 h 762"/>
              <a:gd name="T32" fmla="*/ 0 w 5216"/>
              <a:gd name="T33" fmla="*/ 59853333 h 762"/>
              <a:gd name="T34" fmla="*/ 354878201 w 5216"/>
              <a:gd name="T35" fmla="*/ 107236850 h 762"/>
              <a:gd name="T36" fmla="*/ 736880376 w 5216"/>
              <a:gd name="T37" fmla="*/ 174571850 h 762"/>
              <a:gd name="T38" fmla="*/ 1146007590 w 5216"/>
              <a:gd name="T39" fmla="*/ 261858333 h 762"/>
              <a:gd name="T40" fmla="*/ 1584518931 w 5216"/>
              <a:gd name="T41" fmla="*/ 369095183 h 762"/>
              <a:gd name="T42" fmla="*/ 1984604465 w 5216"/>
              <a:gd name="T43" fmla="*/ 471345000 h 762"/>
              <a:gd name="T44" fmla="*/ 2147483647 w 5216"/>
              <a:gd name="T45" fmla="*/ 643423333 h 762"/>
              <a:gd name="T46" fmla="*/ 2147483647 w 5216"/>
              <a:gd name="T47" fmla="*/ 713251850 h 762"/>
              <a:gd name="T48" fmla="*/ 2147483647 w 5216"/>
              <a:gd name="T49" fmla="*/ 773105183 h 762"/>
              <a:gd name="T50" fmla="*/ 2147483647 w 5216"/>
              <a:gd name="T51" fmla="*/ 825476850 h 762"/>
              <a:gd name="T52" fmla="*/ 2147483647 w 5216"/>
              <a:gd name="T53" fmla="*/ 865379817 h 762"/>
              <a:gd name="T54" fmla="*/ 2147483647 w 5216"/>
              <a:gd name="T55" fmla="*/ 900293517 h 762"/>
              <a:gd name="T56" fmla="*/ 2147483647 w 5216"/>
              <a:gd name="T57" fmla="*/ 922738517 h 762"/>
              <a:gd name="T58" fmla="*/ 2147483647 w 5216"/>
              <a:gd name="T59" fmla="*/ 940196483 h 762"/>
              <a:gd name="T60" fmla="*/ 2147483647 w 5216"/>
              <a:gd name="T61" fmla="*/ 950171667 h 762"/>
              <a:gd name="T62" fmla="*/ 2147483647 w 5216"/>
              <a:gd name="T63" fmla="*/ 950171667 h 762"/>
              <a:gd name="T64" fmla="*/ 2147483647 w 5216"/>
              <a:gd name="T65" fmla="*/ 945183517 h 762"/>
              <a:gd name="T66" fmla="*/ 2147483647 w 5216"/>
              <a:gd name="T67" fmla="*/ 932714817 h 762"/>
              <a:gd name="T68" fmla="*/ 2147483647 w 5216"/>
              <a:gd name="T69" fmla="*/ 912763333 h 762"/>
              <a:gd name="T70" fmla="*/ 2147483647 w 5216"/>
              <a:gd name="T71" fmla="*/ 890318333 h 76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>
              <a:gd name="T0" fmla="*/ 0 w 5144"/>
              <a:gd name="T1" fmla="*/ 87226308 h 694"/>
              <a:gd name="T2" fmla="*/ 0 w 5144"/>
              <a:gd name="T3" fmla="*/ 87226308 h 694"/>
              <a:gd name="T4" fmla="*/ 20333568 w 5144"/>
              <a:gd name="T5" fmla="*/ 82242107 h 694"/>
              <a:gd name="T6" fmla="*/ 81336397 w 5144"/>
              <a:gd name="T7" fmla="*/ 69781047 h 694"/>
              <a:gd name="T8" fmla="*/ 185266001 w 5144"/>
              <a:gd name="T9" fmla="*/ 52335785 h 694"/>
              <a:gd name="T10" fmla="*/ 253046686 w 5144"/>
              <a:gd name="T11" fmla="*/ 42367383 h 694"/>
              <a:gd name="T12" fmla="*/ 332123444 w 5144"/>
              <a:gd name="T13" fmla="*/ 32397865 h 694"/>
              <a:gd name="T14" fmla="*/ 420237697 w 5144"/>
              <a:gd name="T15" fmla="*/ 24922121 h 694"/>
              <a:gd name="T16" fmla="*/ 521907662 w 5144"/>
              <a:gd name="T17" fmla="*/ 17445262 h 694"/>
              <a:gd name="T18" fmla="*/ 632615122 w 5144"/>
              <a:gd name="T19" fmla="*/ 9968402 h 694"/>
              <a:gd name="T20" fmla="*/ 756879357 w 5144"/>
              <a:gd name="T21" fmla="*/ 4984201 h 694"/>
              <a:gd name="T22" fmla="*/ 892439664 w 5144"/>
              <a:gd name="T23" fmla="*/ 2492659 h 694"/>
              <a:gd name="T24" fmla="*/ 1039297107 w 5144"/>
              <a:gd name="T25" fmla="*/ 0 h 694"/>
              <a:gd name="T26" fmla="*/ 1197450622 w 5144"/>
              <a:gd name="T27" fmla="*/ 2492659 h 694"/>
              <a:gd name="T28" fmla="*/ 1366901272 w 5144"/>
              <a:gd name="T29" fmla="*/ 7476860 h 694"/>
              <a:gd name="T30" fmla="*/ 1549907633 w 5144"/>
              <a:gd name="T31" fmla="*/ 17445262 h 694"/>
              <a:gd name="T32" fmla="*/ 1744211130 w 5144"/>
              <a:gd name="T33" fmla="*/ 29906322 h 694"/>
              <a:gd name="T34" fmla="*/ 1949811762 w 5144"/>
              <a:gd name="T35" fmla="*/ 49843126 h 694"/>
              <a:gd name="T36" fmla="*/ 2147483647 w 5144"/>
              <a:gd name="T37" fmla="*/ 72272589 h 694"/>
              <a:gd name="T38" fmla="*/ 2147483647 w 5144"/>
              <a:gd name="T39" fmla="*/ 99687369 h 694"/>
              <a:gd name="T40" fmla="*/ 2147483647 w 5144"/>
              <a:gd name="T41" fmla="*/ 132085234 h 694"/>
              <a:gd name="T42" fmla="*/ 2147483647 w 5144"/>
              <a:gd name="T43" fmla="*/ 171959958 h 694"/>
              <a:gd name="T44" fmla="*/ 2147483647 w 5144"/>
              <a:gd name="T45" fmla="*/ 216818883 h 694"/>
              <a:gd name="T46" fmla="*/ 2147483647 w 5144"/>
              <a:gd name="T47" fmla="*/ 269154668 h 694"/>
              <a:gd name="T48" fmla="*/ 2147483647 w 5144"/>
              <a:gd name="T49" fmla="*/ 331458855 h 694"/>
              <a:gd name="T50" fmla="*/ 2147483647 w 5144"/>
              <a:gd name="T51" fmla="*/ 398747244 h 694"/>
              <a:gd name="T52" fmla="*/ 2147483647 w 5144"/>
              <a:gd name="T53" fmla="*/ 473512491 h 694"/>
              <a:gd name="T54" fmla="*/ 2147483647 w 5144"/>
              <a:gd name="T55" fmla="*/ 558247257 h 694"/>
              <a:gd name="T56" fmla="*/ 2147483647 w 5144"/>
              <a:gd name="T57" fmla="*/ 650456650 h 694"/>
              <a:gd name="T58" fmla="*/ 2147483647 w 5144"/>
              <a:gd name="T59" fmla="*/ 752636678 h 694"/>
              <a:gd name="T60" fmla="*/ 2147483647 w 5144"/>
              <a:gd name="T61" fmla="*/ 864783991 h 694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>
              <a:gd name="T0" fmla="*/ 0 w 3112"/>
              <a:gd name="T1" fmla="*/ 728951997 h 584"/>
              <a:gd name="T2" fmla="*/ 0 w 3112"/>
              <a:gd name="T3" fmla="*/ 728951997 h 584"/>
              <a:gd name="T4" fmla="*/ 101618145 w 3112"/>
              <a:gd name="T5" fmla="*/ 698994561 h 584"/>
              <a:gd name="T6" fmla="*/ 379372423 w 3112"/>
              <a:gd name="T7" fmla="*/ 621606192 h 584"/>
              <a:gd name="T8" fmla="*/ 571317689 w 3112"/>
              <a:gd name="T9" fmla="*/ 569181237 h 584"/>
              <a:gd name="T10" fmla="*/ 792617915 w 3112"/>
              <a:gd name="T11" fmla="*/ 511764493 h 584"/>
              <a:gd name="T12" fmla="*/ 1038759242 w 3112"/>
              <a:gd name="T13" fmla="*/ 449353726 h 584"/>
              <a:gd name="T14" fmla="*/ 1302965568 w 3112"/>
              <a:gd name="T15" fmla="*/ 381951170 h 584"/>
              <a:gd name="T16" fmla="*/ 1582977838 w 3112"/>
              <a:gd name="T17" fmla="*/ 317044508 h 584"/>
              <a:gd name="T18" fmla="*/ 1869766210 w 3112"/>
              <a:gd name="T19" fmla="*/ 252137846 h 584"/>
              <a:gd name="T20" fmla="*/ 2147483647 w 3112"/>
              <a:gd name="T21" fmla="*/ 192224091 h 584"/>
              <a:gd name="T22" fmla="*/ 2147483647 w 3112"/>
              <a:gd name="T23" fmla="*/ 134806230 h 584"/>
              <a:gd name="T24" fmla="*/ 2147483647 w 3112"/>
              <a:gd name="T25" fmla="*/ 109841699 h 584"/>
              <a:gd name="T26" fmla="*/ 2147483647 w 3112"/>
              <a:gd name="T27" fmla="*/ 84878286 h 584"/>
              <a:gd name="T28" fmla="*/ 2147483647 w 3112"/>
              <a:gd name="T29" fmla="*/ 64906662 h 584"/>
              <a:gd name="T30" fmla="*/ 2147483647 w 3112"/>
              <a:gd name="T31" fmla="*/ 44935037 h 584"/>
              <a:gd name="T32" fmla="*/ 2147483647 w 3112"/>
              <a:gd name="T33" fmla="*/ 29957436 h 584"/>
              <a:gd name="T34" fmla="*/ 2147483647 w 3112"/>
              <a:gd name="T35" fmla="*/ 17474613 h 584"/>
              <a:gd name="T36" fmla="*/ 2147483647 w 3112"/>
              <a:gd name="T37" fmla="*/ 7488800 h 584"/>
              <a:gd name="T38" fmla="*/ 2147483647 w 3112"/>
              <a:gd name="T39" fmla="*/ 0 h 58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>
              <a:gd name="T0" fmla="*/ 2147483647 w 8196"/>
              <a:gd name="T1" fmla="*/ 636203066 h 1192"/>
              <a:gd name="T2" fmla="*/ 2147483647 w 8196"/>
              <a:gd name="T3" fmla="*/ 708272557 h 1192"/>
              <a:gd name="T4" fmla="*/ 2147483647 w 8196"/>
              <a:gd name="T5" fmla="*/ 770402158 h 1192"/>
              <a:gd name="T6" fmla="*/ 2147483647 w 8196"/>
              <a:gd name="T7" fmla="*/ 827560144 h 1192"/>
              <a:gd name="T8" fmla="*/ 2147483647 w 8196"/>
              <a:gd name="T9" fmla="*/ 872293546 h 1192"/>
              <a:gd name="T10" fmla="*/ 2147483647 w 8196"/>
              <a:gd name="T11" fmla="*/ 907085945 h 1192"/>
              <a:gd name="T12" fmla="*/ 2147483647 w 8196"/>
              <a:gd name="T13" fmla="*/ 931937340 h 1192"/>
              <a:gd name="T14" fmla="*/ 2147483647 w 8196"/>
              <a:gd name="T15" fmla="*/ 946848846 h 1192"/>
              <a:gd name="T16" fmla="*/ 2147483647 w 8196"/>
              <a:gd name="T17" fmla="*/ 944363037 h 1192"/>
              <a:gd name="T18" fmla="*/ 2147483647 w 8196"/>
              <a:gd name="T19" fmla="*/ 931937340 h 1192"/>
              <a:gd name="T20" fmla="*/ 2147483647 w 8196"/>
              <a:gd name="T21" fmla="*/ 902115443 h 1192"/>
              <a:gd name="T22" fmla="*/ 2147483647 w 8196"/>
              <a:gd name="T23" fmla="*/ 857382041 h 1192"/>
              <a:gd name="T24" fmla="*/ 2147483647 w 8196"/>
              <a:gd name="T25" fmla="*/ 797738247 h 1192"/>
              <a:gd name="T26" fmla="*/ 2147483647 w 8196"/>
              <a:gd name="T27" fmla="*/ 718213560 h 1192"/>
              <a:gd name="T28" fmla="*/ 2147483647 w 8196"/>
              <a:gd name="T29" fmla="*/ 621291560 h 1192"/>
              <a:gd name="T30" fmla="*/ 2147483647 w 8196"/>
              <a:gd name="T31" fmla="*/ 504488666 h 1192"/>
              <a:gd name="T32" fmla="*/ 2147483647 w 8196"/>
              <a:gd name="T33" fmla="*/ 367804880 h 1192"/>
              <a:gd name="T34" fmla="*/ 2147483647 w 8196"/>
              <a:gd name="T35" fmla="*/ 298220083 h 1192"/>
              <a:gd name="T36" fmla="*/ 2147483647 w 8196"/>
              <a:gd name="T37" fmla="*/ 183901883 h 1192"/>
              <a:gd name="T38" fmla="*/ 2147483647 w 8196"/>
              <a:gd name="T39" fmla="*/ 101891388 h 1192"/>
              <a:gd name="T40" fmla="*/ 2147483647 w 8196"/>
              <a:gd name="T41" fmla="*/ 44733403 h 1192"/>
              <a:gd name="T42" fmla="*/ 2011879287 w 8196"/>
              <a:gd name="T43" fmla="*/ 12425697 h 1192"/>
              <a:gd name="T44" fmla="*/ 1656175490 w 8196"/>
              <a:gd name="T45" fmla="*/ 0 h 1192"/>
              <a:gd name="T46" fmla="*/ 1338986883 w 8196"/>
              <a:gd name="T47" fmla="*/ 4970502 h 1192"/>
              <a:gd name="T48" fmla="*/ 1058048554 w 8196"/>
              <a:gd name="T49" fmla="*/ 24851395 h 1192"/>
              <a:gd name="T50" fmla="*/ 811095593 w 8196"/>
              <a:gd name="T51" fmla="*/ 54673292 h 1192"/>
              <a:gd name="T52" fmla="*/ 600391847 w 8196"/>
              <a:gd name="T53" fmla="*/ 91951499 h 1192"/>
              <a:gd name="T54" fmla="*/ 423672404 w 8196"/>
              <a:gd name="T55" fmla="*/ 134199093 h 1192"/>
              <a:gd name="T56" fmla="*/ 280938329 w 8196"/>
              <a:gd name="T57" fmla="*/ 178932495 h 1192"/>
              <a:gd name="T58" fmla="*/ 167656607 w 8196"/>
              <a:gd name="T59" fmla="*/ 218694281 h 1192"/>
              <a:gd name="T60" fmla="*/ 54374886 w 8196"/>
              <a:gd name="T61" fmla="*/ 268398186 h 1192"/>
              <a:gd name="T62" fmla="*/ 0 w 8196"/>
              <a:gd name="T63" fmla="*/ 298220083 h 1192"/>
              <a:gd name="T64" fmla="*/ 2147483647 w 8196"/>
              <a:gd name="T65" fmla="*/ 1481159409 h 1192"/>
              <a:gd name="T66" fmla="*/ 2147483647 w 8196"/>
              <a:gd name="T67" fmla="*/ 1473704213 h 1192"/>
              <a:gd name="T68" fmla="*/ 2147483647 w 8196"/>
              <a:gd name="T69" fmla="*/ 633717257 h 1192"/>
              <a:gd name="T70" fmla="*/ 2147483647 w 8196"/>
              <a:gd name="T71" fmla="*/ 636203066 h 119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510"/>
                </a:lnTo>
                <a:lnTo>
                  <a:pt x="8192" y="512"/>
                </a:lnTo>
                <a:close/>
              </a:path>
            </a:pathLst>
          </a:custGeom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03682-9B3A-4D6F-AF6F-E90FDAE6B29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968D8-5253-4FB5-9B9D-BCC520C2313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461063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00978-2BC7-4C3C-8984-895E7997BF9D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29D74-BAFE-4FD9-85D6-D45AF71E4E9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408731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80712-60B8-4657-8AC6-C0CE65FC5175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D41E8-0EA6-4E4A-A065-B9A1D170E12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726516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9FAD9-C28A-4F9F-B69A-246174ABB6B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E2F4A-E8CE-4740-988B-242328D5EE87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787046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D9DF8-4250-4CBC-936F-ED29E15138E4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626EE-3A8E-470C-90D0-1DD445341C6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088334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35368-B3B9-4A27-81E6-F8E454567221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BCF10-DF27-4A5B-BF15-F5066C14FCE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672767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B68BE-7803-4BB5-8B72-51D3BD40625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74BA8-4DEC-42DB-9224-27912AF1C50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731844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0357C-0F48-43B5-A188-65206567BD53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5BB91-97A8-4263-805F-F6B56C0FDF8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639916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FEC46-F5F6-4753-B732-F9626B32708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4749B-9CCC-4D4F-B1C6-D03C9F35691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170143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04AE2-D0DC-41EF-BB80-58B992B6FD00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02AEE-D0CC-40C7-BC50-6F95E4842546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219412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AD89A-C016-4E03-93AC-D4BB6D31F092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7A231-DBCD-42B8-8486-AF2D2C92E28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753157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>
              <a:gd name="T0" fmla="*/ 2147483647 w 2706"/>
              <a:gd name="T1" fmla="*/ 0 h 640"/>
              <a:gd name="T2" fmla="*/ 2147483647 w 2706"/>
              <a:gd name="T3" fmla="*/ 0 h 640"/>
              <a:gd name="T4" fmla="*/ 2147483647 w 2706"/>
              <a:gd name="T5" fmla="*/ 22426910 h 640"/>
              <a:gd name="T6" fmla="*/ 2147483647 w 2706"/>
              <a:gd name="T7" fmla="*/ 47345203 h 640"/>
              <a:gd name="T8" fmla="*/ 2147483647 w 2706"/>
              <a:gd name="T9" fmla="*/ 74755995 h 640"/>
              <a:gd name="T10" fmla="*/ 2147483647 w 2706"/>
              <a:gd name="T11" fmla="*/ 102165671 h 640"/>
              <a:gd name="T12" fmla="*/ 2147483647 w 2706"/>
              <a:gd name="T13" fmla="*/ 134560345 h 640"/>
              <a:gd name="T14" fmla="*/ 2147483647 w 2706"/>
              <a:gd name="T15" fmla="*/ 166953902 h 640"/>
              <a:gd name="T16" fmla="*/ 2088287069 w 2706"/>
              <a:gd name="T17" fmla="*/ 204332458 h 640"/>
              <a:gd name="T18" fmla="*/ 1936864244 w 2706"/>
              <a:gd name="T19" fmla="*/ 241709897 h 640"/>
              <a:gd name="T20" fmla="*/ 1936864244 w 2706"/>
              <a:gd name="T21" fmla="*/ 241709897 h 640"/>
              <a:gd name="T22" fmla="*/ 1663397460 w 2706"/>
              <a:gd name="T23" fmla="*/ 313973394 h 640"/>
              <a:gd name="T24" fmla="*/ 1396711723 w 2706"/>
              <a:gd name="T25" fmla="*/ 378761625 h 640"/>
              <a:gd name="T26" fmla="*/ 1141325958 w 2706"/>
              <a:gd name="T27" fmla="*/ 438565975 h 640"/>
              <a:gd name="T28" fmla="*/ 894980172 w 2706"/>
              <a:gd name="T29" fmla="*/ 495878941 h 640"/>
              <a:gd name="T30" fmla="*/ 659935422 w 2706"/>
              <a:gd name="T31" fmla="*/ 545715527 h 640"/>
              <a:gd name="T32" fmla="*/ 431669593 w 2706"/>
              <a:gd name="T33" fmla="*/ 590569348 h 640"/>
              <a:gd name="T34" fmla="*/ 212444804 w 2706"/>
              <a:gd name="T35" fmla="*/ 632930669 h 640"/>
              <a:gd name="T36" fmla="*/ 0 w 2706"/>
              <a:gd name="T37" fmla="*/ 670308108 h 640"/>
              <a:gd name="T38" fmla="*/ 0 w 2706"/>
              <a:gd name="T39" fmla="*/ 670308108 h 640"/>
              <a:gd name="T40" fmla="*/ 146902836 w 2706"/>
              <a:gd name="T41" fmla="*/ 692735019 h 640"/>
              <a:gd name="T42" fmla="*/ 287026751 w 2706"/>
              <a:gd name="T43" fmla="*/ 712670546 h 640"/>
              <a:gd name="T44" fmla="*/ 422629614 w 2706"/>
              <a:gd name="T45" fmla="*/ 730113574 h 640"/>
              <a:gd name="T46" fmla="*/ 555972483 w 2706"/>
              <a:gd name="T47" fmla="*/ 745064104 h 640"/>
              <a:gd name="T48" fmla="*/ 684795362 w 2706"/>
              <a:gd name="T49" fmla="*/ 760015749 h 640"/>
              <a:gd name="T50" fmla="*/ 809098253 w 2706"/>
              <a:gd name="T51" fmla="*/ 769982396 h 640"/>
              <a:gd name="T52" fmla="*/ 928881154 w 2706"/>
              <a:gd name="T53" fmla="*/ 779950160 h 640"/>
              <a:gd name="T54" fmla="*/ 1046404060 w 2706"/>
              <a:gd name="T55" fmla="*/ 787425425 h 640"/>
              <a:gd name="T56" fmla="*/ 1161665909 w 2706"/>
              <a:gd name="T57" fmla="*/ 792409307 h 640"/>
              <a:gd name="T58" fmla="*/ 1272408832 w 2706"/>
              <a:gd name="T59" fmla="*/ 794901806 h 640"/>
              <a:gd name="T60" fmla="*/ 1378630703 w 2706"/>
              <a:gd name="T61" fmla="*/ 797393188 h 640"/>
              <a:gd name="T62" fmla="*/ 1482593642 w 2706"/>
              <a:gd name="T63" fmla="*/ 797393188 h 640"/>
              <a:gd name="T64" fmla="*/ 1584295524 w 2706"/>
              <a:gd name="T65" fmla="*/ 794901806 h 640"/>
              <a:gd name="T66" fmla="*/ 1683738474 w 2706"/>
              <a:gd name="T67" fmla="*/ 792409307 h 640"/>
              <a:gd name="T68" fmla="*/ 1778660372 w 2706"/>
              <a:gd name="T69" fmla="*/ 787425425 h 640"/>
              <a:gd name="T70" fmla="*/ 1871322275 w 2706"/>
              <a:gd name="T71" fmla="*/ 779950160 h 640"/>
              <a:gd name="T72" fmla="*/ 1959464189 w 2706"/>
              <a:gd name="T73" fmla="*/ 772474896 h 640"/>
              <a:gd name="T74" fmla="*/ 2047606104 w 2706"/>
              <a:gd name="T75" fmla="*/ 762507132 h 640"/>
              <a:gd name="T76" fmla="*/ 2131228029 w 2706"/>
              <a:gd name="T77" fmla="*/ 750047985 h 640"/>
              <a:gd name="T78" fmla="*/ 2147483647 w 2706"/>
              <a:gd name="T79" fmla="*/ 737588839 h 640"/>
              <a:gd name="T80" fmla="*/ 2147483647 w 2706"/>
              <a:gd name="T81" fmla="*/ 722637193 h 640"/>
              <a:gd name="T82" fmla="*/ 2147483647 w 2706"/>
              <a:gd name="T83" fmla="*/ 707686664 h 640"/>
              <a:gd name="T84" fmla="*/ 2147483647 w 2706"/>
              <a:gd name="T85" fmla="*/ 690243636 h 640"/>
              <a:gd name="T86" fmla="*/ 2147483647 w 2706"/>
              <a:gd name="T87" fmla="*/ 672800607 h 640"/>
              <a:gd name="T88" fmla="*/ 2147483647 w 2706"/>
              <a:gd name="T89" fmla="*/ 652866196 h 640"/>
              <a:gd name="T90" fmla="*/ 2147483647 w 2706"/>
              <a:gd name="T91" fmla="*/ 632930669 h 640"/>
              <a:gd name="T92" fmla="*/ 2147483647 w 2706"/>
              <a:gd name="T93" fmla="*/ 610503759 h 640"/>
              <a:gd name="T94" fmla="*/ 2147483647 w 2706"/>
              <a:gd name="T95" fmla="*/ 588077965 h 640"/>
              <a:gd name="T96" fmla="*/ 2147483647 w 2706"/>
              <a:gd name="T97" fmla="*/ 538240263 h 640"/>
              <a:gd name="T98" fmla="*/ 2147483647 w 2706"/>
              <a:gd name="T99" fmla="*/ 485911178 h 640"/>
              <a:gd name="T100" fmla="*/ 2147483647 w 2706"/>
              <a:gd name="T101" fmla="*/ 485911178 h 640"/>
              <a:gd name="T102" fmla="*/ 2147483647 w 2706"/>
              <a:gd name="T103" fmla="*/ 483419795 h 640"/>
              <a:gd name="T104" fmla="*/ 2147483647 w 2706"/>
              <a:gd name="T105" fmla="*/ 483419795 h 640"/>
              <a:gd name="T106" fmla="*/ 2147483647 w 2706"/>
              <a:gd name="T107" fmla="*/ 0 h 640"/>
              <a:gd name="T108" fmla="*/ 2147483647 w 2706"/>
              <a:gd name="T109" fmla="*/ 0 h 640"/>
              <a:gd name="T110" fmla="*/ 2147483647 w 2706"/>
              <a:gd name="T111" fmla="*/ 0 h 640"/>
              <a:gd name="T112" fmla="*/ 2147483647 w 2706"/>
              <a:gd name="T113" fmla="*/ 0 h 64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6" y="388"/>
                </a:lnTo>
                <a:lnTo>
                  <a:pt x="2706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1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>
              <a:gd name="T0" fmla="*/ 2147483647 w 5216"/>
              <a:gd name="T1" fmla="*/ 890318333 h 762"/>
              <a:gd name="T2" fmla="*/ 2147483647 w 5216"/>
              <a:gd name="T3" fmla="*/ 855403517 h 762"/>
              <a:gd name="T4" fmla="*/ 2147483647 w 5216"/>
              <a:gd name="T5" fmla="*/ 760636483 h 762"/>
              <a:gd name="T6" fmla="*/ 2147483647 w 5216"/>
              <a:gd name="T7" fmla="*/ 633448150 h 762"/>
              <a:gd name="T8" fmla="*/ 2147483647 w 5216"/>
              <a:gd name="T9" fmla="*/ 466356850 h 762"/>
              <a:gd name="T10" fmla="*/ 2147483647 w 5216"/>
              <a:gd name="T11" fmla="*/ 369095183 h 762"/>
              <a:gd name="T12" fmla="*/ 2147483647 w 5216"/>
              <a:gd name="T13" fmla="*/ 294278517 h 762"/>
              <a:gd name="T14" fmla="*/ 2147483647 w 5216"/>
              <a:gd name="T15" fmla="*/ 229438150 h 762"/>
              <a:gd name="T16" fmla="*/ 2147483647 w 5216"/>
              <a:gd name="T17" fmla="*/ 174571850 h 762"/>
              <a:gd name="T18" fmla="*/ 2147483647 w 5216"/>
              <a:gd name="T19" fmla="*/ 127188333 h 762"/>
              <a:gd name="T20" fmla="*/ 1966522170 w 5216"/>
              <a:gd name="T21" fmla="*/ 89780000 h 762"/>
              <a:gd name="T22" fmla="*/ 1507667316 w 5216"/>
              <a:gd name="T23" fmla="*/ 34914817 h 762"/>
              <a:gd name="T24" fmla="*/ 1096279949 w 5216"/>
              <a:gd name="T25" fmla="*/ 4988150 h 762"/>
              <a:gd name="T26" fmla="*/ 727838697 w 5216"/>
              <a:gd name="T27" fmla="*/ 0 h 762"/>
              <a:gd name="T28" fmla="*/ 404605842 w 5216"/>
              <a:gd name="T29" fmla="*/ 12469817 h 762"/>
              <a:gd name="T30" fmla="*/ 124320165 w 5216"/>
              <a:gd name="T31" fmla="*/ 39901850 h 762"/>
              <a:gd name="T32" fmla="*/ 0 w 5216"/>
              <a:gd name="T33" fmla="*/ 59853333 h 762"/>
              <a:gd name="T34" fmla="*/ 354878201 w 5216"/>
              <a:gd name="T35" fmla="*/ 107236850 h 762"/>
              <a:gd name="T36" fmla="*/ 736880376 w 5216"/>
              <a:gd name="T37" fmla="*/ 174571850 h 762"/>
              <a:gd name="T38" fmla="*/ 1146007590 w 5216"/>
              <a:gd name="T39" fmla="*/ 261858333 h 762"/>
              <a:gd name="T40" fmla="*/ 1584518931 w 5216"/>
              <a:gd name="T41" fmla="*/ 369095183 h 762"/>
              <a:gd name="T42" fmla="*/ 1984604465 w 5216"/>
              <a:gd name="T43" fmla="*/ 471345000 h 762"/>
              <a:gd name="T44" fmla="*/ 2147483647 w 5216"/>
              <a:gd name="T45" fmla="*/ 643423333 h 762"/>
              <a:gd name="T46" fmla="*/ 2147483647 w 5216"/>
              <a:gd name="T47" fmla="*/ 713251850 h 762"/>
              <a:gd name="T48" fmla="*/ 2147483647 w 5216"/>
              <a:gd name="T49" fmla="*/ 773105183 h 762"/>
              <a:gd name="T50" fmla="*/ 2147483647 w 5216"/>
              <a:gd name="T51" fmla="*/ 825476850 h 762"/>
              <a:gd name="T52" fmla="*/ 2147483647 w 5216"/>
              <a:gd name="T53" fmla="*/ 865379817 h 762"/>
              <a:gd name="T54" fmla="*/ 2147483647 w 5216"/>
              <a:gd name="T55" fmla="*/ 900293517 h 762"/>
              <a:gd name="T56" fmla="*/ 2147483647 w 5216"/>
              <a:gd name="T57" fmla="*/ 922738517 h 762"/>
              <a:gd name="T58" fmla="*/ 2147483647 w 5216"/>
              <a:gd name="T59" fmla="*/ 940196483 h 762"/>
              <a:gd name="T60" fmla="*/ 2147483647 w 5216"/>
              <a:gd name="T61" fmla="*/ 950171667 h 762"/>
              <a:gd name="T62" fmla="*/ 2147483647 w 5216"/>
              <a:gd name="T63" fmla="*/ 950171667 h 762"/>
              <a:gd name="T64" fmla="*/ 2147483647 w 5216"/>
              <a:gd name="T65" fmla="*/ 945183517 h 762"/>
              <a:gd name="T66" fmla="*/ 2147483647 w 5216"/>
              <a:gd name="T67" fmla="*/ 932714817 h 762"/>
              <a:gd name="T68" fmla="*/ 2147483647 w 5216"/>
              <a:gd name="T69" fmla="*/ 912763333 h 762"/>
              <a:gd name="T70" fmla="*/ 2147483647 w 5216"/>
              <a:gd name="T71" fmla="*/ 890318333 h 76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>
              <a:gd name="T0" fmla="*/ 0 w 5144"/>
              <a:gd name="T1" fmla="*/ 87226308 h 694"/>
              <a:gd name="T2" fmla="*/ 0 w 5144"/>
              <a:gd name="T3" fmla="*/ 87226308 h 694"/>
              <a:gd name="T4" fmla="*/ 20333568 w 5144"/>
              <a:gd name="T5" fmla="*/ 82242107 h 694"/>
              <a:gd name="T6" fmla="*/ 81336397 w 5144"/>
              <a:gd name="T7" fmla="*/ 69781047 h 694"/>
              <a:gd name="T8" fmla="*/ 185266001 w 5144"/>
              <a:gd name="T9" fmla="*/ 52335785 h 694"/>
              <a:gd name="T10" fmla="*/ 253046686 w 5144"/>
              <a:gd name="T11" fmla="*/ 42367383 h 694"/>
              <a:gd name="T12" fmla="*/ 332123444 w 5144"/>
              <a:gd name="T13" fmla="*/ 32397865 h 694"/>
              <a:gd name="T14" fmla="*/ 420237697 w 5144"/>
              <a:gd name="T15" fmla="*/ 24922121 h 694"/>
              <a:gd name="T16" fmla="*/ 521907662 w 5144"/>
              <a:gd name="T17" fmla="*/ 17445262 h 694"/>
              <a:gd name="T18" fmla="*/ 632615122 w 5144"/>
              <a:gd name="T19" fmla="*/ 9968402 h 694"/>
              <a:gd name="T20" fmla="*/ 756879357 w 5144"/>
              <a:gd name="T21" fmla="*/ 4984201 h 694"/>
              <a:gd name="T22" fmla="*/ 892439664 w 5144"/>
              <a:gd name="T23" fmla="*/ 2492659 h 694"/>
              <a:gd name="T24" fmla="*/ 1039297107 w 5144"/>
              <a:gd name="T25" fmla="*/ 0 h 694"/>
              <a:gd name="T26" fmla="*/ 1197450622 w 5144"/>
              <a:gd name="T27" fmla="*/ 2492659 h 694"/>
              <a:gd name="T28" fmla="*/ 1366901272 w 5144"/>
              <a:gd name="T29" fmla="*/ 7476860 h 694"/>
              <a:gd name="T30" fmla="*/ 1549907633 w 5144"/>
              <a:gd name="T31" fmla="*/ 17445262 h 694"/>
              <a:gd name="T32" fmla="*/ 1744211130 w 5144"/>
              <a:gd name="T33" fmla="*/ 29906322 h 694"/>
              <a:gd name="T34" fmla="*/ 1949811762 w 5144"/>
              <a:gd name="T35" fmla="*/ 49843126 h 694"/>
              <a:gd name="T36" fmla="*/ 2147483647 w 5144"/>
              <a:gd name="T37" fmla="*/ 72272589 h 694"/>
              <a:gd name="T38" fmla="*/ 2147483647 w 5144"/>
              <a:gd name="T39" fmla="*/ 99687369 h 694"/>
              <a:gd name="T40" fmla="*/ 2147483647 w 5144"/>
              <a:gd name="T41" fmla="*/ 132085234 h 694"/>
              <a:gd name="T42" fmla="*/ 2147483647 w 5144"/>
              <a:gd name="T43" fmla="*/ 171959958 h 694"/>
              <a:gd name="T44" fmla="*/ 2147483647 w 5144"/>
              <a:gd name="T45" fmla="*/ 216818883 h 694"/>
              <a:gd name="T46" fmla="*/ 2147483647 w 5144"/>
              <a:gd name="T47" fmla="*/ 269154668 h 694"/>
              <a:gd name="T48" fmla="*/ 2147483647 w 5144"/>
              <a:gd name="T49" fmla="*/ 331458855 h 694"/>
              <a:gd name="T50" fmla="*/ 2147483647 w 5144"/>
              <a:gd name="T51" fmla="*/ 398747244 h 694"/>
              <a:gd name="T52" fmla="*/ 2147483647 w 5144"/>
              <a:gd name="T53" fmla="*/ 473512491 h 694"/>
              <a:gd name="T54" fmla="*/ 2147483647 w 5144"/>
              <a:gd name="T55" fmla="*/ 558247257 h 694"/>
              <a:gd name="T56" fmla="*/ 2147483647 w 5144"/>
              <a:gd name="T57" fmla="*/ 650456650 h 694"/>
              <a:gd name="T58" fmla="*/ 2147483647 w 5144"/>
              <a:gd name="T59" fmla="*/ 752636678 h 694"/>
              <a:gd name="T60" fmla="*/ 2147483647 w 5144"/>
              <a:gd name="T61" fmla="*/ 864783991 h 694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>
              <a:gd name="T0" fmla="*/ 0 w 3112"/>
              <a:gd name="T1" fmla="*/ 728951997 h 584"/>
              <a:gd name="T2" fmla="*/ 0 w 3112"/>
              <a:gd name="T3" fmla="*/ 728951997 h 584"/>
              <a:gd name="T4" fmla="*/ 101618145 w 3112"/>
              <a:gd name="T5" fmla="*/ 698994561 h 584"/>
              <a:gd name="T6" fmla="*/ 379372423 w 3112"/>
              <a:gd name="T7" fmla="*/ 621606192 h 584"/>
              <a:gd name="T8" fmla="*/ 571317689 w 3112"/>
              <a:gd name="T9" fmla="*/ 569181237 h 584"/>
              <a:gd name="T10" fmla="*/ 792617915 w 3112"/>
              <a:gd name="T11" fmla="*/ 511764493 h 584"/>
              <a:gd name="T12" fmla="*/ 1038759242 w 3112"/>
              <a:gd name="T13" fmla="*/ 449353726 h 584"/>
              <a:gd name="T14" fmla="*/ 1302965568 w 3112"/>
              <a:gd name="T15" fmla="*/ 381951170 h 584"/>
              <a:gd name="T16" fmla="*/ 1582977838 w 3112"/>
              <a:gd name="T17" fmla="*/ 317044508 h 584"/>
              <a:gd name="T18" fmla="*/ 1869766210 w 3112"/>
              <a:gd name="T19" fmla="*/ 252137846 h 584"/>
              <a:gd name="T20" fmla="*/ 2147483647 w 3112"/>
              <a:gd name="T21" fmla="*/ 192224091 h 584"/>
              <a:gd name="T22" fmla="*/ 2147483647 w 3112"/>
              <a:gd name="T23" fmla="*/ 134806230 h 584"/>
              <a:gd name="T24" fmla="*/ 2147483647 w 3112"/>
              <a:gd name="T25" fmla="*/ 109841699 h 584"/>
              <a:gd name="T26" fmla="*/ 2147483647 w 3112"/>
              <a:gd name="T27" fmla="*/ 84878286 h 584"/>
              <a:gd name="T28" fmla="*/ 2147483647 w 3112"/>
              <a:gd name="T29" fmla="*/ 64906662 h 584"/>
              <a:gd name="T30" fmla="*/ 2147483647 w 3112"/>
              <a:gd name="T31" fmla="*/ 44935037 h 584"/>
              <a:gd name="T32" fmla="*/ 2147483647 w 3112"/>
              <a:gd name="T33" fmla="*/ 29957436 h 584"/>
              <a:gd name="T34" fmla="*/ 2147483647 w 3112"/>
              <a:gd name="T35" fmla="*/ 17474613 h 584"/>
              <a:gd name="T36" fmla="*/ 2147483647 w 3112"/>
              <a:gd name="T37" fmla="*/ 7488800 h 584"/>
              <a:gd name="T38" fmla="*/ 2147483647 w 3112"/>
              <a:gd name="T39" fmla="*/ 0 h 58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>
              <a:gd name="T0" fmla="*/ 2147483647 w 8196"/>
              <a:gd name="T1" fmla="*/ 636203066 h 1192"/>
              <a:gd name="T2" fmla="*/ 2147483647 w 8196"/>
              <a:gd name="T3" fmla="*/ 708272557 h 1192"/>
              <a:gd name="T4" fmla="*/ 2147483647 w 8196"/>
              <a:gd name="T5" fmla="*/ 770402158 h 1192"/>
              <a:gd name="T6" fmla="*/ 2147483647 w 8196"/>
              <a:gd name="T7" fmla="*/ 827560144 h 1192"/>
              <a:gd name="T8" fmla="*/ 2147483647 w 8196"/>
              <a:gd name="T9" fmla="*/ 872293546 h 1192"/>
              <a:gd name="T10" fmla="*/ 2147483647 w 8196"/>
              <a:gd name="T11" fmla="*/ 907085945 h 1192"/>
              <a:gd name="T12" fmla="*/ 2147483647 w 8196"/>
              <a:gd name="T13" fmla="*/ 931937340 h 1192"/>
              <a:gd name="T14" fmla="*/ 2147483647 w 8196"/>
              <a:gd name="T15" fmla="*/ 946848846 h 1192"/>
              <a:gd name="T16" fmla="*/ 2147483647 w 8196"/>
              <a:gd name="T17" fmla="*/ 944363037 h 1192"/>
              <a:gd name="T18" fmla="*/ 2147483647 w 8196"/>
              <a:gd name="T19" fmla="*/ 931937340 h 1192"/>
              <a:gd name="T20" fmla="*/ 2147483647 w 8196"/>
              <a:gd name="T21" fmla="*/ 902115443 h 1192"/>
              <a:gd name="T22" fmla="*/ 2147483647 w 8196"/>
              <a:gd name="T23" fmla="*/ 857382041 h 1192"/>
              <a:gd name="T24" fmla="*/ 2147483647 w 8196"/>
              <a:gd name="T25" fmla="*/ 797738247 h 1192"/>
              <a:gd name="T26" fmla="*/ 2147483647 w 8196"/>
              <a:gd name="T27" fmla="*/ 718213560 h 1192"/>
              <a:gd name="T28" fmla="*/ 2147483647 w 8196"/>
              <a:gd name="T29" fmla="*/ 621291560 h 1192"/>
              <a:gd name="T30" fmla="*/ 2147483647 w 8196"/>
              <a:gd name="T31" fmla="*/ 504488666 h 1192"/>
              <a:gd name="T32" fmla="*/ 2147483647 w 8196"/>
              <a:gd name="T33" fmla="*/ 367804880 h 1192"/>
              <a:gd name="T34" fmla="*/ 2147483647 w 8196"/>
              <a:gd name="T35" fmla="*/ 298220083 h 1192"/>
              <a:gd name="T36" fmla="*/ 2147483647 w 8196"/>
              <a:gd name="T37" fmla="*/ 183901883 h 1192"/>
              <a:gd name="T38" fmla="*/ 2147483647 w 8196"/>
              <a:gd name="T39" fmla="*/ 101891388 h 1192"/>
              <a:gd name="T40" fmla="*/ 2147483647 w 8196"/>
              <a:gd name="T41" fmla="*/ 44733403 h 1192"/>
              <a:gd name="T42" fmla="*/ 2011879287 w 8196"/>
              <a:gd name="T43" fmla="*/ 12425697 h 1192"/>
              <a:gd name="T44" fmla="*/ 1656175490 w 8196"/>
              <a:gd name="T45" fmla="*/ 0 h 1192"/>
              <a:gd name="T46" fmla="*/ 1338986883 w 8196"/>
              <a:gd name="T47" fmla="*/ 4970502 h 1192"/>
              <a:gd name="T48" fmla="*/ 1058048554 w 8196"/>
              <a:gd name="T49" fmla="*/ 24851395 h 1192"/>
              <a:gd name="T50" fmla="*/ 811095593 w 8196"/>
              <a:gd name="T51" fmla="*/ 54673292 h 1192"/>
              <a:gd name="T52" fmla="*/ 600391847 w 8196"/>
              <a:gd name="T53" fmla="*/ 91951499 h 1192"/>
              <a:gd name="T54" fmla="*/ 423672404 w 8196"/>
              <a:gd name="T55" fmla="*/ 134199093 h 1192"/>
              <a:gd name="T56" fmla="*/ 280938329 w 8196"/>
              <a:gd name="T57" fmla="*/ 178932495 h 1192"/>
              <a:gd name="T58" fmla="*/ 167656607 w 8196"/>
              <a:gd name="T59" fmla="*/ 218694281 h 1192"/>
              <a:gd name="T60" fmla="*/ 54374886 w 8196"/>
              <a:gd name="T61" fmla="*/ 268398186 h 1192"/>
              <a:gd name="T62" fmla="*/ 0 w 8196"/>
              <a:gd name="T63" fmla="*/ 298220083 h 1192"/>
              <a:gd name="T64" fmla="*/ 2147483647 w 8196"/>
              <a:gd name="T65" fmla="*/ 1481159409 h 1192"/>
              <a:gd name="T66" fmla="*/ 2147483647 w 8196"/>
              <a:gd name="T67" fmla="*/ 1473704213 h 1192"/>
              <a:gd name="T68" fmla="*/ 2147483647 w 8196"/>
              <a:gd name="T69" fmla="*/ 633717257 h 1192"/>
              <a:gd name="T70" fmla="*/ 2147483647 w 8196"/>
              <a:gd name="T71" fmla="*/ 636203066 h 119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510"/>
                </a:lnTo>
                <a:lnTo>
                  <a:pt x="8192" y="512"/>
                </a:lnTo>
                <a:close/>
              </a:path>
            </a:pathLst>
          </a:custGeom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03682-9B3A-4D6F-AF6F-E90FDAE6B29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968D8-5253-4FB5-9B9D-BCC520C2313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461447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00978-2BC7-4C3C-8984-895E7997BF9D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29D74-BAFE-4FD9-85D6-D45AF71E4E9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42357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80712-60B8-4657-8AC6-C0CE65FC5175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D41E8-0EA6-4E4A-A065-B9A1D170E12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910504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9FAD9-C28A-4F9F-B69A-246174ABB6B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E2F4A-E8CE-4740-988B-242328D5EE87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329630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D9DF8-4250-4CBC-936F-ED29E15138E4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626EE-3A8E-470C-90D0-1DD445341C6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447563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35368-B3B9-4A27-81E6-F8E454567221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BCF10-DF27-4A5B-BF15-F5066C14FCE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934096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B68BE-7803-4BB5-8B72-51D3BD40625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74BA8-4DEC-42DB-9224-27912AF1C50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961569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0357C-0F48-43B5-A188-65206567BD53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5BB91-97A8-4263-805F-F6B56C0FDF8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827917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FEC46-F5F6-4753-B732-F9626B32708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4749B-9CCC-4D4F-B1C6-D03C9F35691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733922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04AE2-D0DC-41EF-BB80-58B992B6FD00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02AEE-D0CC-40C7-BC50-6F95E4842546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586660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AD89A-C016-4E03-93AC-D4BB6D31F092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7A231-DBCD-42B8-8486-AF2D2C92E28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922447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>
              <a:gd name="T0" fmla="*/ 2147483647 w 2706"/>
              <a:gd name="T1" fmla="*/ 0 h 640"/>
              <a:gd name="T2" fmla="*/ 2147483647 w 2706"/>
              <a:gd name="T3" fmla="*/ 0 h 640"/>
              <a:gd name="T4" fmla="*/ 2147483647 w 2706"/>
              <a:gd name="T5" fmla="*/ 22426910 h 640"/>
              <a:gd name="T6" fmla="*/ 2147483647 w 2706"/>
              <a:gd name="T7" fmla="*/ 47345203 h 640"/>
              <a:gd name="T8" fmla="*/ 2147483647 w 2706"/>
              <a:gd name="T9" fmla="*/ 74755995 h 640"/>
              <a:gd name="T10" fmla="*/ 2147483647 w 2706"/>
              <a:gd name="T11" fmla="*/ 102165671 h 640"/>
              <a:gd name="T12" fmla="*/ 2147483647 w 2706"/>
              <a:gd name="T13" fmla="*/ 134560345 h 640"/>
              <a:gd name="T14" fmla="*/ 2147483647 w 2706"/>
              <a:gd name="T15" fmla="*/ 166953902 h 640"/>
              <a:gd name="T16" fmla="*/ 2088287069 w 2706"/>
              <a:gd name="T17" fmla="*/ 204332458 h 640"/>
              <a:gd name="T18" fmla="*/ 1936864244 w 2706"/>
              <a:gd name="T19" fmla="*/ 241709897 h 640"/>
              <a:gd name="T20" fmla="*/ 1936864244 w 2706"/>
              <a:gd name="T21" fmla="*/ 241709897 h 640"/>
              <a:gd name="T22" fmla="*/ 1663397460 w 2706"/>
              <a:gd name="T23" fmla="*/ 313973394 h 640"/>
              <a:gd name="T24" fmla="*/ 1396711723 w 2706"/>
              <a:gd name="T25" fmla="*/ 378761625 h 640"/>
              <a:gd name="T26" fmla="*/ 1141325958 w 2706"/>
              <a:gd name="T27" fmla="*/ 438565975 h 640"/>
              <a:gd name="T28" fmla="*/ 894980172 w 2706"/>
              <a:gd name="T29" fmla="*/ 495878941 h 640"/>
              <a:gd name="T30" fmla="*/ 659935422 w 2706"/>
              <a:gd name="T31" fmla="*/ 545715527 h 640"/>
              <a:gd name="T32" fmla="*/ 431669593 w 2706"/>
              <a:gd name="T33" fmla="*/ 590569348 h 640"/>
              <a:gd name="T34" fmla="*/ 212444804 w 2706"/>
              <a:gd name="T35" fmla="*/ 632930669 h 640"/>
              <a:gd name="T36" fmla="*/ 0 w 2706"/>
              <a:gd name="T37" fmla="*/ 670308108 h 640"/>
              <a:gd name="T38" fmla="*/ 0 w 2706"/>
              <a:gd name="T39" fmla="*/ 670308108 h 640"/>
              <a:gd name="T40" fmla="*/ 146902836 w 2706"/>
              <a:gd name="T41" fmla="*/ 692735019 h 640"/>
              <a:gd name="T42" fmla="*/ 287026751 w 2706"/>
              <a:gd name="T43" fmla="*/ 712670546 h 640"/>
              <a:gd name="T44" fmla="*/ 422629614 w 2706"/>
              <a:gd name="T45" fmla="*/ 730113574 h 640"/>
              <a:gd name="T46" fmla="*/ 555972483 w 2706"/>
              <a:gd name="T47" fmla="*/ 745064104 h 640"/>
              <a:gd name="T48" fmla="*/ 684795362 w 2706"/>
              <a:gd name="T49" fmla="*/ 760015749 h 640"/>
              <a:gd name="T50" fmla="*/ 809098253 w 2706"/>
              <a:gd name="T51" fmla="*/ 769982396 h 640"/>
              <a:gd name="T52" fmla="*/ 928881154 w 2706"/>
              <a:gd name="T53" fmla="*/ 779950160 h 640"/>
              <a:gd name="T54" fmla="*/ 1046404060 w 2706"/>
              <a:gd name="T55" fmla="*/ 787425425 h 640"/>
              <a:gd name="T56" fmla="*/ 1161665909 w 2706"/>
              <a:gd name="T57" fmla="*/ 792409307 h 640"/>
              <a:gd name="T58" fmla="*/ 1272408832 w 2706"/>
              <a:gd name="T59" fmla="*/ 794901806 h 640"/>
              <a:gd name="T60" fmla="*/ 1378630703 w 2706"/>
              <a:gd name="T61" fmla="*/ 797393188 h 640"/>
              <a:gd name="T62" fmla="*/ 1482593642 w 2706"/>
              <a:gd name="T63" fmla="*/ 797393188 h 640"/>
              <a:gd name="T64" fmla="*/ 1584295524 w 2706"/>
              <a:gd name="T65" fmla="*/ 794901806 h 640"/>
              <a:gd name="T66" fmla="*/ 1683738474 w 2706"/>
              <a:gd name="T67" fmla="*/ 792409307 h 640"/>
              <a:gd name="T68" fmla="*/ 1778660372 w 2706"/>
              <a:gd name="T69" fmla="*/ 787425425 h 640"/>
              <a:gd name="T70" fmla="*/ 1871322275 w 2706"/>
              <a:gd name="T71" fmla="*/ 779950160 h 640"/>
              <a:gd name="T72" fmla="*/ 1959464189 w 2706"/>
              <a:gd name="T73" fmla="*/ 772474896 h 640"/>
              <a:gd name="T74" fmla="*/ 2047606104 w 2706"/>
              <a:gd name="T75" fmla="*/ 762507132 h 640"/>
              <a:gd name="T76" fmla="*/ 2131228029 w 2706"/>
              <a:gd name="T77" fmla="*/ 750047985 h 640"/>
              <a:gd name="T78" fmla="*/ 2147483647 w 2706"/>
              <a:gd name="T79" fmla="*/ 737588839 h 640"/>
              <a:gd name="T80" fmla="*/ 2147483647 w 2706"/>
              <a:gd name="T81" fmla="*/ 722637193 h 640"/>
              <a:gd name="T82" fmla="*/ 2147483647 w 2706"/>
              <a:gd name="T83" fmla="*/ 707686664 h 640"/>
              <a:gd name="T84" fmla="*/ 2147483647 w 2706"/>
              <a:gd name="T85" fmla="*/ 690243636 h 640"/>
              <a:gd name="T86" fmla="*/ 2147483647 w 2706"/>
              <a:gd name="T87" fmla="*/ 672800607 h 640"/>
              <a:gd name="T88" fmla="*/ 2147483647 w 2706"/>
              <a:gd name="T89" fmla="*/ 652866196 h 640"/>
              <a:gd name="T90" fmla="*/ 2147483647 w 2706"/>
              <a:gd name="T91" fmla="*/ 632930669 h 640"/>
              <a:gd name="T92" fmla="*/ 2147483647 w 2706"/>
              <a:gd name="T93" fmla="*/ 610503759 h 640"/>
              <a:gd name="T94" fmla="*/ 2147483647 w 2706"/>
              <a:gd name="T95" fmla="*/ 588077965 h 640"/>
              <a:gd name="T96" fmla="*/ 2147483647 w 2706"/>
              <a:gd name="T97" fmla="*/ 538240263 h 640"/>
              <a:gd name="T98" fmla="*/ 2147483647 w 2706"/>
              <a:gd name="T99" fmla="*/ 485911178 h 640"/>
              <a:gd name="T100" fmla="*/ 2147483647 w 2706"/>
              <a:gd name="T101" fmla="*/ 485911178 h 640"/>
              <a:gd name="T102" fmla="*/ 2147483647 w 2706"/>
              <a:gd name="T103" fmla="*/ 483419795 h 640"/>
              <a:gd name="T104" fmla="*/ 2147483647 w 2706"/>
              <a:gd name="T105" fmla="*/ 483419795 h 640"/>
              <a:gd name="T106" fmla="*/ 2147483647 w 2706"/>
              <a:gd name="T107" fmla="*/ 0 h 640"/>
              <a:gd name="T108" fmla="*/ 2147483647 w 2706"/>
              <a:gd name="T109" fmla="*/ 0 h 640"/>
              <a:gd name="T110" fmla="*/ 2147483647 w 2706"/>
              <a:gd name="T111" fmla="*/ 0 h 640"/>
              <a:gd name="T112" fmla="*/ 2147483647 w 2706"/>
              <a:gd name="T113" fmla="*/ 0 h 64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6" y="388"/>
                </a:lnTo>
                <a:lnTo>
                  <a:pt x="2706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1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>
              <a:gd name="T0" fmla="*/ 2147483647 w 5216"/>
              <a:gd name="T1" fmla="*/ 890318333 h 762"/>
              <a:gd name="T2" fmla="*/ 2147483647 w 5216"/>
              <a:gd name="T3" fmla="*/ 855403517 h 762"/>
              <a:gd name="T4" fmla="*/ 2147483647 w 5216"/>
              <a:gd name="T5" fmla="*/ 760636483 h 762"/>
              <a:gd name="T6" fmla="*/ 2147483647 w 5216"/>
              <a:gd name="T7" fmla="*/ 633448150 h 762"/>
              <a:gd name="T8" fmla="*/ 2147483647 w 5216"/>
              <a:gd name="T9" fmla="*/ 466356850 h 762"/>
              <a:gd name="T10" fmla="*/ 2147483647 w 5216"/>
              <a:gd name="T11" fmla="*/ 369095183 h 762"/>
              <a:gd name="T12" fmla="*/ 2147483647 w 5216"/>
              <a:gd name="T13" fmla="*/ 294278517 h 762"/>
              <a:gd name="T14" fmla="*/ 2147483647 w 5216"/>
              <a:gd name="T15" fmla="*/ 229438150 h 762"/>
              <a:gd name="T16" fmla="*/ 2147483647 w 5216"/>
              <a:gd name="T17" fmla="*/ 174571850 h 762"/>
              <a:gd name="T18" fmla="*/ 2147483647 w 5216"/>
              <a:gd name="T19" fmla="*/ 127188333 h 762"/>
              <a:gd name="T20" fmla="*/ 1966522170 w 5216"/>
              <a:gd name="T21" fmla="*/ 89780000 h 762"/>
              <a:gd name="T22" fmla="*/ 1507667316 w 5216"/>
              <a:gd name="T23" fmla="*/ 34914817 h 762"/>
              <a:gd name="T24" fmla="*/ 1096279949 w 5216"/>
              <a:gd name="T25" fmla="*/ 4988150 h 762"/>
              <a:gd name="T26" fmla="*/ 727838697 w 5216"/>
              <a:gd name="T27" fmla="*/ 0 h 762"/>
              <a:gd name="T28" fmla="*/ 404605842 w 5216"/>
              <a:gd name="T29" fmla="*/ 12469817 h 762"/>
              <a:gd name="T30" fmla="*/ 124320165 w 5216"/>
              <a:gd name="T31" fmla="*/ 39901850 h 762"/>
              <a:gd name="T32" fmla="*/ 0 w 5216"/>
              <a:gd name="T33" fmla="*/ 59853333 h 762"/>
              <a:gd name="T34" fmla="*/ 354878201 w 5216"/>
              <a:gd name="T35" fmla="*/ 107236850 h 762"/>
              <a:gd name="T36" fmla="*/ 736880376 w 5216"/>
              <a:gd name="T37" fmla="*/ 174571850 h 762"/>
              <a:gd name="T38" fmla="*/ 1146007590 w 5216"/>
              <a:gd name="T39" fmla="*/ 261858333 h 762"/>
              <a:gd name="T40" fmla="*/ 1584518931 w 5216"/>
              <a:gd name="T41" fmla="*/ 369095183 h 762"/>
              <a:gd name="T42" fmla="*/ 1984604465 w 5216"/>
              <a:gd name="T43" fmla="*/ 471345000 h 762"/>
              <a:gd name="T44" fmla="*/ 2147483647 w 5216"/>
              <a:gd name="T45" fmla="*/ 643423333 h 762"/>
              <a:gd name="T46" fmla="*/ 2147483647 w 5216"/>
              <a:gd name="T47" fmla="*/ 713251850 h 762"/>
              <a:gd name="T48" fmla="*/ 2147483647 w 5216"/>
              <a:gd name="T49" fmla="*/ 773105183 h 762"/>
              <a:gd name="T50" fmla="*/ 2147483647 w 5216"/>
              <a:gd name="T51" fmla="*/ 825476850 h 762"/>
              <a:gd name="T52" fmla="*/ 2147483647 w 5216"/>
              <a:gd name="T53" fmla="*/ 865379817 h 762"/>
              <a:gd name="T54" fmla="*/ 2147483647 w 5216"/>
              <a:gd name="T55" fmla="*/ 900293517 h 762"/>
              <a:gd name="T56" fmla="*/ 2147483647 w 5216"/>
              <a:gd name="T57" fmla="*/ 922738517 h 762"/>
              <a:gd name="T58" fmla="*/ 2147483647 w 5216"/>
              <a:gd name="T59" fmla="*/ 940196483 h 762"/>
              <a:gd name="T60" fmla="*/ 2147483647 w 5216"/>
              <a:gd name="T61" fmla="*/ 950171667 h 762"/>
              <a:gd name="T62" fmla="*/ 2147483647 w 5216"/>
              <a:gd name="T63" fmla="*/ 950171667 h 762"/>
              <a:gd name="T64" fmla="*/ 2147483647 w 5216"/>
              <a:gd name="T65" fmla="*/ 945183517 h 762"/>
              <a:gd name="T66" fmla="*/ 2147483647 w 5216"/>
              <a:gd name="T67" fmla="*/ 932714817 h 762"/>
              <a:gd name="T68" fmla="*/ 2147483647 w 5216"/>
              <a:gd name="T69" fmla="*/ 912763333 h 762"/>
              <a:gd name="T70" fmla="*/ 2147483647 w 5216"/>
              <a:gd name="T71" fmla="*/ 890318333 h 76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>
              <a:gd name="T0" fmla="*/ 0 w 5144"/>
              <a:gd name="T1" fmla="*/ 87226308 h 694"/>
              <a:gd name="T2" fmla="*/ 0 w 5144"/>
              <a:gd name="T3" fmla="*/ 87226308 h 694"/>
              <a:gd name="T4" fmla="*/ 20333568 w 5144"/>
              <a:gd name="T5" fmla="*/ 82242107 h 694"/>
              <a:gd name="T6" fmla="*/ 81336397 w 5144"/>
              <a:gd name="T7" fmla="*/ 69781047 h 694"/>
              <a:gd name="T8" fmla="*/ 185266001 w 5144"/>
              <a:gd name="T9" fmla="*/ 52335785 h 694"/>
              <a:gd name="T10" fmla="*/ 253046686 w 5144"/>
              <a:gd name="T11" fmla="*/ 42367383 h 694"/>
              <a:gd name="T12" fmla="*/ 332123444 w 5144"/>
              <a:gd name="T13" fmla="*/ 32397865 h 694"/>
              <a:gd name="T14" fmla="*/ 420237697 w 5144"/>
              <a:gd name="T15" fmla="*/ 24922121 h 694"/>
              <a:gd name="T16" fmla="*/ 521907662 w 5144"/>
              <a:gd name="T17" fmla="*/ 17445262 h 694"/>
              <a:gd name="T18" fmla="*/ 632615122 w 5144"/>
              <a:gd name="T19" fmla="*/ 9968402 h 694"/>
              <a:gd name="T20" fmla="*/ 756879357 w 5144"/>
              <a:gd name="T21" fmla="*/ 4984201 h 694"/>
              <a:gd name="T22" fmla="*/ 892439664 w 5144"/>
              <a:gd name="T23" fmla="*/ 2492659 h 694"/>
              <a:gd name="T24" fmla="*/ 1039297107 w 5144"/>
              <a:gd name="T25" fmla="*/ 0 h 694"/>
              <a:gd name="T26" fmla="*/ 1197450622 w 5144"/>
              <a:gd name="T27" fmla="*/ 2492659 h 694"/>
              <a:gd name="T28" fmla="*/ 1366901272 w 5144"/>
              <a:gd name="T29" fmla="*/ 7476860 h 694"/>
              <a:gd name="T30" fmla="*/ 1549907633 w 5144"/>
              <a:gd name="T31" fmla="*/ 17445262 h 694"/>
              <a:gd name="T32" fmla="*/ 1744211130 w 5144"/>
              <a:gd name="T33" fmla="*/ 29906322 h 694"/>
              <a:gd name="T34" fmla="*/ 1949811762 w 5144"/>
              <a:gd name="T35" fmla="*/ 49843126 h 694"/>
              <a:gd name="T36" fmla="*/ 2147483647 w 5144"/>
              <a:gd name="T37" fmla="*/ 72272589 h 694"/>
              <a:gd name="T38" fmla="*/ 2147483647 w 5144"/>
              <a:gd name="T39" fmla="*/ 99687369 h 694"/>
              <a:gd name="T40" fmla="*/ 2147483647 w 5144"/>
              <a:gd name="T41" fmla="*/ 132085234 h 694"/>
              <a:gd name="T42" fmla="*/ 2147483647 w 5144"/>
              <a:gd name="T43" fmla="*/ 171959958 h 694"/>
              <a:gd name="T44" fmla="*/ 2147483647 w 5144"/>
              <a:gd name="T45" fmla="*/ 216818883 h 694"/>
              <a:gd name="T46" fmla="*/ 2147483647 w 5144"/>
              <a:gd name="T47" fmla="*/ 269154668 h 694"/>
              <a:gd name="T48" fmla="*/ 2147483647 w 5144"/>
              <a:gd name="T49" fmla="*/ 331458855 h 694"/>
              <a:gd name="T50" fmla="*/ 2147483647 w 5144"/>
              <a:gd name="T51" fmla="*/ 398747244 h 694"/>
              <a:gd name="T52" fmla="*/ 2147483647 w 5144"/>
              <a:gd name="T53" fmla="*/ 473512491 h 694"/>
              <a:gd name="T54" fmla="*/ 2147483647 w 5144"/>
              <a:gd name="T55" fmla="*/ 558247257 h 694"/>
              <a:gd name="T56" fmla="*/ 2147483647 w 5144"/>
              <a:gd name="T57" fmla="*/ 650456650 h 694"/>
              <a:gd name="T58" fmla="*/ 2147483647 w 5144"/>
              <a:gd name="T59" fmla="*/ 752636678 h 694"/>
              <a:gd name="T60" fmla="*/ 2147483647 w 5144"/>
              <a:gd name="T61" fmla="*/ 864783991 h 694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>
              <a:gd name="T0" fmla="*/ 0 w 3112"/>
              <a:gd name="T1" fmla="*/ 728951997 h 584"/>
              <a:gd name="T2" fmla="*/ 0 w 3112"/>
              <a:gd name="T3" fmla="*/ 728951997 h 584"/>
              <a:gd name="T4" fmla="*/ 101618145 w 3112"/>
              <a:gd name="T5" fmla="*/ 698994561 h 584"/>
              <a:gd name="T6" fmla="*/ 379372423 w 3112"/>
              <a:gd name="T7" fmla="*/ 621606192 h 584"/>
              <a:gd name="T8" fmla="*/ 571317689 w 3112"/>
              <a:gd name="T9" fmla="*/ 569181237 h 584"/>
              <a:gd name="T10" fmla="*/ 792617915 w 3112"/>
              <a:gd name="T11" fmla="*/ 511764493 h 584"/>
              <a:gd name="T12" fmla="*/ 1038759242 w 3112"/>
              <a:gd name="T13" fmla="*/ 449353726 h 584"/>
              <a:gd name="T14" fmla="*/ 1302965568 w 3112"/>
              <a:gd name="T15" fmla="*/ 381951170 h 584"/>
              <a:gd name="T16" fmla="*/ 1582977838 w 3112"/>
              <a:gd name="T17" fmla="*/ 317044508 h 584"/>
              <a:gd name="T18" fmla="*/ 1869766210 w 3112"/>
              <a:gd name="T19" fmla="*/ 252137846 h 584"/>
              <a:gd name="T20" fmla="*/ 2147483647 w 3112"/>
              <a:gd name="T21" fmla="*/ 192224091 h 584"/>
              <a:gd name="T22" fmla="*/ 2147483647 w 3112"/>
              <a:gd name="T23" fmla="*/ 134806230 h 584"/>
              <a:gd name="T24" fmla="*/ 2147483647 w 3112"/>
              <a:gd name="T25" fmla="*/ 109841699 h 584"/>
              <a:gd name="T26" fmla="*/ 2147483647 w 3112"/>
              <a:gd name="T27" fmla="*/ 84878286 h 584"/>
              <a:gd name="T28" fmla="*/ 2147483647 w 3112"/>
              <a:gd name="T29" fmla="*/ 64906662 h 584"/>
              <a:gd name="T30" fmla="*/ 2147483647 w 3112"/>
              <a:gd name="T31" fmla="*/ 44935037 h 584"/>
              <a:gd name="T32" fmla="*/ 2147483647 w 3112"/>
              <a:gd name="T33" fmla="*/ 29957436 h 584"/>
              <a:gd name="T34" fmla="*/ 2147483647 w 3112"/>
              <a:gd name="T35" fmla="*/ 17474613 h 584"/>
              <a:gd name="T36" fmla="*/ 2147483647 w 3112"/>
              <a:gd name="T37" fmla="*/ 7488800 h 584"/>
              <a:gd name="T38" fmla="*/ 2147483647 w 3112"/>
              <a:gd name="T39" fmla="*/ 0 h 58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>
              <a:gd name="T0" fmla="*/ 2147483647 w 8196"/>
              <a:gd name="T1" fmla="*/ 636203066 h 1192"/>
              <a:gd name="T2" fmla="*/ 2147483647 w 8196"/>
              <a:gd name="T3" fmla="*/ 708272557 h 1192"/>
              <a:gd name="T4" fmla="*/ 2147483647 w 8196"/>
              <a:gd name="T5" fmla="*/ 770402158 h 1192"/>
              <a:gd name="T6" fmla="*/ 2147483647 w 8196"/>
              <a:gd name="T7" fmla="*/ 827560144 h 1192"/>
              <a:gd name="T8" fmla="*/ 2147483647 w 8196"/>
              <a:gd name="T9" fmla="*/ 872293546 h 1192"/>
              <a:gd name="T10" fmla="*/ 2147483647 w 8196"/>
              <a:gd name="T11" fmla="*/ 907085945 h 1192"/>
              <a:gd name="T12" fmla="*/ 2147483647 w 8196"/>
              <a:gd name="T13" fmla="*/ 931937340 h 1192"/>
              <a:gd name="T14" fmla="*/ 2147483647 w 8196"/>
              <a:gd name="T15" fmla="*/ 946848846 h 1192"/>
              <a:gd name="T16" fmla="*/ 2147483647 w 8196"/>
              <a:gd name="T17" fmla="*/ 944363037 h 1192"/>
              <a:gd name="T18" fmla="*/ 2147483647 w 8196"/>
              <a:gd name="T19" fmla="*/ 931937340 h 1192"/>
              <a:gd name="T20" fmla="*/ 2147483647 w 8196"/>
              <a:gd name="T21" fmla="*/ 902115443 h 1192"/>
              <a:gd name="T22" fmla="*/ 2147483647 w 8196"/>
              <a:gd name="T23" fmla="*/ 857382041 h 1192"/>
              <a:gd name="T24" fmla="*/ 2147483647 w 8196"/>
              <a:gd name="T25" fmla="*/ 797738247 h 1192"/>
              <a:gd name="T26" fmla="*/ 2147483647 w 8196"/>
              <a:gd name="T27" fmla="*/ 718213560 h 1192"/>
              <a:gd name="T28" fmla="*/ 2147483647 w 8196"/>
              <a:gd name="T29" fmla="*/ 621291560 h 1192"/>
              <a:gd name="T30" fmla="*/ 2147483647 w 8196"/>
              <a:gd name="T31" fmla="*/ 504488666 h 1192"/>
              <a:gd name="T32" fmla="*/ 2147483647 w 8196"/>
              <a:gd name="T33" fmla="*/ 367804880 h 1192"/>
              <a:gd name="T34" fmla="*/ 2147483647 w 8196"/>
              <a:gd name="T35" fmla="*/ 298220083 h 1192"/>
              <a:gd name="T36" fmla="*/ 2147483647 w 8196"/>
              <a:gd name="T37" fmla="*/ 183901883 h 1192"/>
              <a:gd name="T38" fmla="*/ 2147483647 w 8196"/>
              <a:gd name="T39" fmla="*/ 101891388 h 1192"/>
              <a:gd name="T40" fmla="*/ 2147483647 w 8196"/>
              <a:gd name="T41" fmla="*/ 44733403 h 1192"/>
              <a:gd name="T42" fmla="*/ 2011879287 w 8196"/>
              <a:gd name="T43" fmla="*/ 12425697 h 1192"/>
              <a:gd name="T44" fmla="*/ 1656175490 w 8196"/>
              <a:gd name="T45" fmla="*/ 0 h 1192"/>
              <a:gd name="T46" fmla="*/ 1338986883 w 8196"/>
              <a:gd name="T47" fmla="*/ 4970502 h 1192"/>
              <a:gd name="T48" fmla="*/ 1058048554 w 8196"/>
              <a:gd name="T49" fmla="*/ 24851395 h 1192"/>
              <a:gd name="T50" fmla="*/ 811095593 w 8196"/>
              <a:gd name="T51" fmla="*/ 54673292 h 1192"/>
              <a:gd name="T52" fmla="*/ 600391847 w 8196"/>
              <a:gd name="T53" fmla="*/ 91951499 h 1192"/>
              <a:gd name="T54" fmla="*/ 423672404 w 8196"/>
              <a:gd name="T55" fmla="*/ 134199093 h 1192"/>
              <a:gd name="T56" fmla="*/ 280938329 w 8196"/>
              <a:gd name="T57" fmla="*/ 178932495 h 1192"/>
              <a:gd name="T58" fmla="*/ 167656607 w 8196"/>
              <a:gd name="T59" fmla="*/ 218694281 h 1192"/>
              <a:gd name="T60" fmla="*/ 54374886 w 8196"/>
              <a:gd name="T61" fmla="*/ 268398186 h 1192"/>
              <a:gd name="T62" fmla="*/ 0 w 8196"/>
              <a:gd name="T63" fmla="*/ 298220083 h 1192"/>
              <a:gd name="T64" fmla="*/ 2147483647 w 8196"/>
              <a:gd name="T65" fmla="*/ 1481159409 h 1192"/>
              <a:gd name="T66" fmla="*/ 2147483647 w 8196"/>
              <a:gd name="T67" fmla="*/ 1473704213 h 1192"/>
              <a:gd name="T68" fmla="*/ 2147483647 w 8196"/>
              <a:gd name="T69" fmla="*/ 633717257 h 1192"/>
              <a:gd name="T70" fmla="*/ 2147483647 w 8196"/>
              <a:gd name="T71" fmla="*/ 636203066 h 119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510"/>
                </a:lnTo>
                <a:lnTo>
                  <a:pt x="8192" y="512"/>
                </a:lnTo>
                <a:close/>
              </a:path>
            </a:pathLst>
          </a:custGeom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03682-9B3A-4D6F-AF6F-E90FDAE6B29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968D8-5253-4FB5-9B9D-BCC520C2313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671476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00978-2BC7-4C3C-8984-895E7997BF9D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29D74-BAFE-4FD9-85D6-D45AF71E4E9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0947376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80712-60B8-4657-8AC6-C0CE65FC5175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D41E8-0EA6-4E4A-A065-B9A1D170E12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8740221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9FAD9-C28A-4F9F-B69A-246174ABB6B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E2F4A-E8CE-4740-988B-242328D5EE87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0742239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D9DF8-4250-4CBC-936F-ED29E15138E4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626EE-3A8E-470C-90D0-1DD445341C6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961885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35368-B3B9-4A27-81E6-F8E454567221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BCF10-DF27-4A5B-BF15-F5066C14FCE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081869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B68BE-7803-4BB5-8B72-51D3BD40625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74BA8-4DEC-42DB-9224-27912AF1C50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479375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0357C-0F48-43B5-A188-65206567BD53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5BB91-97A8-4263-805F-F6B56C0FDF8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559345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FEC46-F5F6-4753-B732-F9626B32708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4749B-9CCC-4D4F-B1C6-D03C9F35691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9356709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04AE2-D0DC-41EF-BB80-58B992B6FD00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02AEE-D0CC-40C7-BC50-6F95E4842546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0264654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AD89A-C016-4E03-93AC-D4BB6D31F092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7A231-DBCD-42B8-8486-AF2D2C92E28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4237676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>
              <a:gd name="T0" fmla="*/ 2147483647 w 2706"/>
              <a:gd name="T1" fmla="*/ 0 h 640"/>
              <a:gd name="T2" fmla="*/ 2147483647 w 2706"/>
              <a:gd name="T3" fmla="*/ 0 h 640"/>
              <a:gd name="T4" fmla="*/ 2147483647 w 2706"/>
              <a:gd name="T5" fmla="*/ 22426910 h 640"/>
              <a:gd name="T6" fmla="*/ 2147483647 w 2706"/>
              <a:gd name="T7" fmla="*/ 47345203 h 640"/>
              <a:gd name="T8" fmla="*/ 2147483647 w 2706"/>
              <a:gd name="T9" fmla="*/ 74755995 h 640"/>
              <a:gd name="T10" fmla="*/ 2147483647 w 2706"/>
              <a:gd name="T11" fmla="*/ 102165671 h 640"/>
              <a:gd name="T12" fmla="*/ 2147483647 w 2706"/>
              <a:gd name="T13" fmla="*/ 134560345 h 640"/>
              <a:gd name="T14" fmla="*/ 2147483647 w 2706"/>
              <a:gd name="T15" fmla="*/ 166953902 h 640"/>
              <a:gd name="T16" fmla="*/ 2088287069 w 2706"/>
              <a:gd name="T17" fmla="*/ 204332458 h 640"/>
              <a:gd name="T18" fmla="*/ 1936864244 w 2706"/>
              <a:gd name="T19" fmla="*/ 241709897 h 640"/>
              <a:gd name="T20" fmla="*/ 1936864244 w 2706"/>
              <a:gd name="T21" fmla="*/ 241709897 h 640"/>
              <a:gd name="T22" fmla="*/ 1663397460 w 2706"/>
              <a:gd name="T23" fmla="*/ 313973394 h 640"/>
              <a:gd name="T24" fmla="*/ 1396711723 w 2706"/>
              <a:gd name="T25" fmla="*/ 378761625 h 640"/>
              <a:gd name="T26" fmla="*/ 1141325958 w 2706"/>
              <a:gd name="T27" fmla="*/ 438565975 h 640"/>
              <a:gd name="T28" fmla="*/ 894980172 w 2706"/>
              <a:gd name="T29" fmla="*/ 495878941 h 640"/>
              <a:gd name="T30" fmla="*/ 659935422 w 2706"/>
              <a:gd name="T31" fmla="*/ 545715527 h 640"/>
              <a:gd name="T32" fmla="*/ 431669593 w 2706"/>
              <a:gd name="T33" fmla="*/ 590569348 h 640"/>
              <a:gd name="T34" fmla="*/ 212444804 w 2706"/>
              <a:gd name="T35" fmla="*/ 632930669 h 640"/>
              <a:gd name="T36" fmla="*/ 0 w 2706"/>
              <a:gd name="T37" fmla="*/ 670308108 h 640"/>
              <a:gd name="T38" fmla="*/ 0 w 2706"/>
              <a:gd name="T39" fmla="*/ 670308108 h 640"/>
              <a:gd name="T40" fmla="*/ 146902836 w 2706"/>
              <a:gd name="T41" fmla="*/ 692735019 h 640"/>
              <a:gd name="T42" fmla="*/ 287026751 w 2706"/>
              <a:gd name="T43" fmla="*/ 712670546 h 640"/>
              <a:gd name="T44" fmla="*/ 422629614 w 2706"/>
              <a:gd name="T45" fmla="*/ 730113574 h 640"/>
              <a:gd name="T46" fmla="*/ 555972483 w 2706"/>
              <a:gd name="T47" fmla="*/ 745064104 h 640"/>
              <a:gd name="T48" fmla="*/ 684795362 w 2706"/>
              <a:gd name="T49" fmla="*/ 760015749 h 640"/>
              <a:gd name="T50" fmla="*/ 809098253 w 2706"/>
              <a:gd name="T51" fmla="*/ 769982396 h 640"/>
              <a:gd name="T52" fmla="*/ 928881154 w 2706"/>
              <a:gd name="T53" fmla="*/ 779950160 h 640"/>
              <a:gd name="T54" fmla="*/ 1046404060 w 2706"/>
              <a:gd name="T55" fmla="*/ 787425425 h 640"/>
              <a:gd name="T56" fmla="*/ 1161665909 w 2706"/>
              <a:gd name="T57" fmla="*/ 792409307 h 640"/>
              <a:gd name="T58" fmla="*/ 1272408832 w 2706"/>
              <a:gd name="T59" fmla="*/ 794901806 h 640"/>
              <a:gd name="T60" fmla="*/ 1378630703 w 2706"/>
              <a:gd name="T61" fmla="*/ 797393188 h 640"/>
              <a:gd name="T62" fmla="*/ 1482593642 w 2706"/>
              <a:gd name="T63" fmla="*/ 797393188 h 640"/>
              <a:gd name="T64" fmla="*/ 1584295524 w 2706"/>
              <a:gd name="T65" fmla="*/ 794901806 h 640"/>
              <a:gd name="T66" fmla="*/ 1683738474 w 2706"/>
              <a:gd name="T67" fmla="*/ 792409307 h 640"/>
              <a:gd name="T68" fmla="*/ 1778660372 w 2706"/>
              <a:gd name="T69" fmla="*/ 787425425 h 640"/>
              <a:gd name="T70" fmla="*/ 1871322275 w 2706"/>
              <a:gd name="T71" fmla="*/ 779950160 h 640"/>
              <a:gd name="T72" fmla="*/ 1959464189 w 2706"/>
              <a:gd name="T73" fmla="*/ 772474896 h 640"/>
              <a:gd name="T74" fmla="*/ 2047606104 w 2706"/>
              <a:gd name="T75" fmla="*/ 762507132 h 640"/>
              <a:gd name="T76" fmla="*/ 2131228029 w 2706"/>
              <a:gd name="T77" fmla="*/ 750047985 h 640"/>
              <a:gd name="T78" fmla="*/ 2147483647 w 2706"/>
              <a:gd name="T79" fmla="*/ 737588839 h 640"/>
              <a:gd name="T80" fmla="*/ 2147483647 w 2706"/>
              <a:gd name="T81" fmla="*/ 722637193 h 640"/>
              <a:gd name="T82" fmla="*/ 2147483647 w 2706"/>
              <a:gd name="T83" fmla="*/ 707686664 h 640"/>
              <a:gd name="T84" fmla="*/ 2147483647 w 2706"/>
              <a:gd name="T85" fmla="*/ 690243636 h 640"/>
              <a:gd name="T86" fmla="*/ 2147483647 w 2706"/>
              <a:gd name="T87" fmla="*/ 672800607 h 640"/>
              <a:gd name="T88" fmla="*/ 2147483647 w 2706"/>
              <a:gd name="T89" fmla="*/ 652866196 h 640"/>
              <a:gd name="T90" fmla="*/ 2147483647 w 2706"/>
              <a:gd name="T91" fmla="*/ 632930669 h 640"/>
              <a:gd name="T92" fmla="*/ 2147483647 w 2706"/>
              <a:gd name="T93" fmla="*/ 610503759 h 640"/>
              <a:gd name="T94" fmla="*/ 2147483647 w 2706"/>
              <a:gd name="T95" fmla="*/ 588077965 h 640"/>
              <a:gd name="T96" fmla="*/ 2147483647 w 2706"/>
              <a:gd name="T97" fmla="*/ 538240263 h 640"/>
              <a:gd name="T98" fmla="*/ 2147483647 w 2706"/>
              <a:gd name="T99" fmla="*/ 485911178 h 640"/>
              <a:gd name="T100" fmla="*/ 2147483647 w 2706"/>
              <a:gd name="T101" fmla="*/ 485911178 h 640"/>
              <a:gd name="T102" fmla="*/ 2147483647 w 2706"/>
              <a:gd name="T103" fmla="*/ 483419795 h 640"/>
              <a:gd name="T104" fmla="*/ 2147483647 w 2706"/>
              <a:gd name="T105" fmla="*/ 483419795 h 640"/>
              <a:gd name="T106" fmla="*/ 2147483647 w 2706"/>
              <a:gd name="T107" fmla="*/ 0 h 640"/>
              <a:gd name="T108" fmla="*/ 2147483647 w 2706"/>
              <a:gd name="T109" fmla="*/ 0 h 640"/>
              <a:gd name="T110" fmla="*/ 2147483647 w 2706"/>
              <a:gd name="T111" fmla="*/ 0 h 640"/>
              <a:gd name="T112" fmla="*/ 2147483647 w 2706"/>
              <a:gd name="T113" fmla="*/ 0 h 64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6" y="388"/>
                </a:lnTo>
                <a:lnTo>
                  <a:pt x="2706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1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>
              <a:gd name="T0" fmla="*/ 2147483647 w 5216"/>
              <a:gd name="T1" fmla="*/ 890318333 h 762"/>
              <a:gd name="T2" fmla="*/ 2147483647 w 5216"/>
              <a:gd name="T3" fmla="*/ 855403517 h 762"/>
              <a:gd name="T4" fmla="*/ 2147483647 w 5216"/>
              <a:gd name="T5" fmla="*/ 760636483 h 762"/>
              <a:gd name="T6" fmla="*/ 2147483647 w 5216"/>
              <a:gd name="T7" fmla="*/ 633448150 h 762"/>
              <a:gd name="T8" fmla="*/ 2147483647 w 5216"/>
              <a:gd name="T9" fmla="*/ 466356850 h 762"/>
              <a:gd name="T10" fmla="*/ 2147483647 w 5216"/>
              <a:gd name="T11" fmla="*/ 369095183 h 762"/>
              <a:gd name="T12" fmla="*/ 2147483647 w 5216"/>
              <a:gd name="T13" fmla="*/ 294278517 h 762"/>
              <a:gd name="T14" fmla="*/ 2147483647 w 5216"/>
              <a:gd name="T15" fmla="*/ 229438150 h 762"/>
              <a:gd name="T16" fmla="*/ 2147483647 w 5216"/>
              <a:gd name="T17" fmla="*/ 174571850 h 762"/>
              <a:gd name="T18" fmla="*/ 2147483647 w 5216"/>
              <a:gd name="T19" fmla="*/ 127188333 h 762"/>
              <a:gd name="T20" fmla="*/ 1966522170 w 5216"/>
              <a:gd name="T21" fmla="*/ 89780000 h 762"/>
              <a:gd name="T22" fmla="*/ 1507667316 w 5216"/>
              <a:gd name="T23" fmla="*/ 34914817 h 762"/>
              <a:gd name="T24" fmla="*/ 1096279949 w 5216"/>
              <a:gd name="T25" fmla="*/ 4988150 h 762"/>
              <a:gd name="T26" fmla="*/ 727838697 w 5216"/>
              <a:gd name="T27" fmla="*/ 0 h 762"/>
              <a:gd name="T28" fmla="*/ 404605842 w 5216"/>
              <a:gd name="T29" fmla="*/ 12469817 h 762"/>
              <a:gd name="T30" fmla="*/ 124320165 w 5216"/>
              <a:gd name="T31" fmla="*/ 39901850 h 762"/>
              <a:gd name="T32" fmla="*/ 0 w 5216"/>
              <a:gd name="T33" fmla="*/ 59853333 h 762"/>
              <a:gd name="T34" fmla="*/ 354878201 w 5216"/>
              <a:gd name="T35" fmla="*/ 107236850 h 762"/>
              <a:gd name="T36" fmla="*/ 736880376 w 5216"/>
              <a:gd name="T37" fmla="*/ 174571850 h 762"/>
              <a:gd name="T38" fmla="*/ 1146007590 w 5216"/>
              <a:gd name="T39" fmla="*/ 261858333 h 762"/>
              <a:gd name="T40" fmla="*/ 1584518931 w 5216"/>
              <a:gd name="T41" fmla="*/ 369095183 h 762"/>
              <a:gd name="T42" fmla="*/ 1984604465 w 5216"/>
              <a:gd name="T43" fmla="*/ 471345000 h 762"/>
              <a:gd name="T44" fmla="*/ 2147483647 w 5216"/>
              <a:gd name="T45" fmla="*/ 643423333 h 762"/>
              <a:gd name="T46" fmla="*/ 2147483647 w 5216"/>
              <a:gd name="T47" fmla="*/ 713251850 h 762"/>
              <a:gd name="T48" fmla="*/ 2147483647 w 5216"/>
              <a:gd name="T49" fmla="*/ 773105183 h 762"/>
              <a:gd name="T50" fmla="*/ 2147483647 w 5216"/>
              <a:gd name="T51" fmla="*/ 825476850 h 762"/>
              <a:gd name="T52" fmla="*/ 2147483647 w 5216"/>
              <a:gd name="T53" fmla="*/ 865379817 h 762"/>
              <a:gd name="T54" fmla="*/ 2147483647 w 5216"/>
              <a:gd name="T55" fmla="*/ 900293517 h 762"/>
              <a:gd name="T56" fmla="*/ 2147483647 w 5216"/>
              <a:gd name="T57" fmla="*/ 922738517 h 762"/>
              <a:gd name="T58" fmla="*/ 2147483647 w 5216"/>
              <a:gd name="T59" fmla="*/ 940196483 h 762"/>
              <a:gd name="T60" fmla="*/ 2147483647 w 5216"/>
              <a:gd name="T61" fmla="*/ 950171667 h 762"/>
              <a:gd name="T62" fmla="*/ 2147483647 w 5216"/>
              <a:gd name="T63" fmla="*/ 950171667 h 762"/>
              <a:gd name="T64" fmla="*/ 2147483647 w 5216"/>
              <a:gd name="T65" fmla="*/ 945183517 h 762"/>
              <a:gd name="T66" fmla="*/ 2147483647 w 5216"/>
              <a:gd name="T67" fmla="*/ 932714817 h 762"/>
              <a:gd name="T68" fmla="*/ 2147483647 w 5216"/>
              <a:gd name="T69" fmla="*/ 912763333 h 762"/>
              <a:gd name="T70" fmla="*/ 2147483647 w 5216"/>
              <a:gd name="T71" fmla="*/ 890318333 h 76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>
              <a:gd name="T0" fmla="*/ 0 w 5144"/>
              <a:gd name="T1" fmla="*/ 87226308 h 694"/>
              <a:gd name="T2" fmla="*/ 0 w 5144"/>
              <a:gd name="T3" fmla="*/ 87226308 h 694"/>
              <a:gd name="T4" fmla="*/ 20333568 w 5144"/>
              <a:gd name="T5" fmla="*/ 82242107 h 694"/>
              <a:gd name="T6" fmla="*/ 81336397 w 5144"/>
              <a:gd name="T7" fmla="*/ 69781047 h 694"/>
              <a:gd name="T8" fmla="*/ 185266001 w 5144"/>
              <a:gd name="T9" fmla="*/ 52335785 h 694"/>
              <a:gd name="T10" fmla="*/ 253046686 w 5144"/>
              <a:gd name="T11" fmla="*/ 42367383 h 694"/>
              <a:gd name="T12" fmla="*/ 332123444 w 5144"/>
              <a:gd name="T13" fmla="*/ 32397865 h 694"/>
              <a:gd name="T14" fmla="*/ 420237697 w 5144"/>
              <a:gd name="T15" fmla="*/ 24922121 h 694"/>
              <a:gd name="T16" fmla="*/ 521907662 w 5144"/>
              <a:gd name="T17" fmla="*/ 17445262 h 694"/>
              <a:gd name="T18" fmla="*/ 632615122 w 5144"/>
              <a:gd name="T19" fmla="*/ 9968402 h 694"/>
              <a:gd name="T20" fmla="*/ 756879357 w 5144"/>
              <a:gd name="T21" fmla="*/ 4984201 h 694"/>
              <a:gd name="T22" fmla="*/ 892439664 w 5144"/>
              <a:gd name="T23" fmla="*/ 2492659 h 694"/>
              <a:gd name="T24" fmla="*/ 1039297107 w 5144"/>
              <a:gd name="T25" fmla="*/ 0 h 694"/>
              <a:gd name="T26" fmla="*/ 1197450622 w 5144"/>
              <a:gd name="T27" fmla="*/ 2492659 h 694"/>
              <a:gd name="T28" fmla="*/ 1366901272 w 5144"/>
              <a:gd name="T29" fmla="*/ 7476860 h 694"/>
              <a:gd name="T30" fmla="*/ 1549907633 w 5144"/>
              <a:gd name="T31" fmla="*/ 17445262 h 694"/>
              <a:gd name="T32" fmla="*/ 1744211130 w 5144"/>
              <a:gd name="T33" fmla="*/ 29906322 h 694"/>
              <a:gd name="T34" fmla="*/ 1949811762 w 5144"/>
              <a:gd name="T35" fmla="*/ 49843126 h 694"/>
              <a:gd name="T36" fmla="*/ 2147483647 w 5144"/>
              <a:gd name="T37" fmla="*/ 72272589 h 694"/>
              <a:gd name="T38" fmla="*/ 2147483647 w 5144"/>
              <a:gd name="T39" fmla="*/ 99687369 h 694"/>
              <a:gd name="T40" fmla="*/ 2147483647 w 5144"/>
              <a:gd name="T41" fmla="*/ 132085234 h 694"/>
              <a:gd name="T42" fmla="*/ 2147483647 w 5144"/>
              <a:gd name="T43" fmla="*/ 171959958 h 694"/>
              <a:gd name="T44" fmla="*/ 2147483647 w 5144"/>
              <a:gd name="T45" fmla="*/ 216818883 h 694"/>
              <a:gd name="T46" fmla="*/ 2147483647 w 5144"/>
              <a:gd name="T47" fmla="*/ 269154668 h 694"/>
              <a:gd name="T48" fmla="*/ 2147483647 w 5144"/>
              <a:gd name="T49" fmla="*/ 331458855 h 694"/>
              <a:gd name="T50" fmla="*/ 2147483647 w 5144"/>
              <a:gd name="T51" fmla="*/ 398747244 h 694"/>
              <a:gd name="T52" fmla="*/ 2147483647 w 5144"/>
              <a:gd name="T53" fmla="*/ 473512491 h 694"/>
              <a:gd name="T54" fmla="*/ 2147483647 w 5144"/>
              <a:gd name="T55" fmla="*/ 558247257 h 694"/>
              <a:gd name="T56" fmla="*/ 2147483647 w 5144"/>
              <a:gd name="T57" fmla="*/ 650456650 h 694"/>
              <a:gd name="T58" fmla="*/ 2147483647 w 5144"/>
              <a:gd name="T59" fmla="*/ 752636678 h 694"/>
              <a:gd name="T60" fmla="*/ 2147483647 w 5144"/>
              <a:gd name="T61" fmla="*/ 864783991 h 694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>
              <a:gd name="T0" fmla="*/ 0 w 3112"/>
              <a:gd name="T1" fmla="*/ 728951997 h 584"/>
              <a:gd name="T2" fmla="*/ 0 w 3112"/>
              <a:gd name="T3" fmla="*/ 728951997 h 584"/>
              <a:gd name="T4" fmla="*/ 101618145 w 3112"/>
              <a:gd name="T5" fmla="*/ 698994561 h 584"/>
              <a:gd name="T6" fmla="*/ 379372423 w 3112"/>
              <a:gd name="T7" fmla="*/ 621606192 h 584"/>
              <a:gd name="T8" fmla="*/ 571317689 w 3112"/>
              <a:gd name="T9" fmla="*/ 569181237 h 584"/>
              <a:gd name="T10" fmla="*/ 792617915 w 3112"/>
              <a:gd name="T11" fmla="*/ 511764493 h 584"/>
              <a:gd name="T12" fmla="*/ 1038759242 w 3112"/>
              <a:gd name="T13" fmla="*/ 449353726 h 584"/>
              <a:gd name="T14" fmla="*/ 1302965568 w 3112"/>
              <a:gd name="T15" fmla="*/ 381951170 h 584"/>
              <a:gd name="T16" fmla="*/ 1582977838 w 3112"/>
              <a:gd name="T17" fmla="*/ 317044508 h 584"/>
              <a:gd name="T18" fmla="*/ 1869766210 w 3112"/>
              <a:gd name="T19" fmla="*/ 252137846 h 584"/>
              <a:gd name="T20" fmla="*/ 2147483647 w 3112"/>
              <a:gd name="T21" fmla="*/ 192224091 h 584"/>
              <a:gd name="T22" fmla="*/ 2147483647 w 3112"/>
              <a:gd name="T23" fmla="*/ 134806230 h 584"/>
              <a:gd name="T24" fmla="*/ 2147483647 w 3112"/>
              <a:gd name="T25" fmla="*/ 109841699 h 584"/>
              <a:gd name="T26" fmla="*/ 2147483647 w 3112"/>
              <a:gd name="T27" fmla="*/ 84878286 h 584"/>
              <a:gd name="T28" fmla="*/ 2147483647 w 3112"/>
              <a:gd name="T29" fmla="*/ 64906662 h 584"/>
              <a:gd name="T30" fmla="*/ 2147483647 w 3112"/>
              <a:gd name="T31" fmla="*/ 44935037 h 584"/>
              <a:gd name="T32" fmla="*/ 2147483647 w 3112"/>
              <a:gd name="T33" fmla="*/ 29957436 h 584"/>
              <a:gd name="T34" fmla="*/ 2147483647 w 3112"/>
              <a:gd name="T35" fmla="*/ 17474613 h 584"/>
              <a:gd name="T36" fmla="*/ 2147483647 w 3112"/>
              <a:gd name="T37" fmla="*/ 7488800 h 584"/>
              <a:gd name="T38" fmla="*/ 2147483647 w 3112"/>
              <a:gd name="T39" fmla="*/ 0 h 58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>
              <a:gd name="T0" fmla="*/ 2147483647 w 8196"/>
              <a:gd name="T1" fmla="*/ 636203066 h 1192"/>
              <a:gd name="T2" fmla="*/ 2147483647 w 8196"/>
              <a:gd name="T3" fmla="*/ 708272557 h 1192"/>
              <a:gd name="T4" fmla="*/ 2147483647 w 8196"/>
              <a:gd name="T5" fmla="*/ 770402158 h 1192"/>
              <a:gd name="T6" fmla="*/ 2147483647 w 8196"/>
              <a:gd name="T7" fmla="*/ 827560144 h 1192"/>
              <a:gd name="T8" fmla="*/ 2147483647 w 8196"/>
              <a:gd name="T9" fmla="*/ 872293546 h 1192"/>
              <a:gd name="T10" fmla="*/ 2147483647 w 8196"/>
              <a:gd name="T11" fmla="*/ 907085945 h 1192"/>
              <a:gd name="T12" fmla="*/ 2147483647 w 8196"/>
              <a:gd name="T13" fmla="*/ 931937340 h 1192"/>
              <a:gd name="T14" fmla="*/ 2147483647 w 8196"/>
              <a:gd name="T15" fmla="*/ 946848846 h 1192"/>
              <a:gd name="T16" fmla="*/ 2147483647 w 8196"/>
              <a:gd name="T17" fmla="*/ 944363037 h 1192"/>
              <a:gd name="T18" fmla="*/ 2147483647 w 8196"/>
              <a:gd name="T19" fmla="*/ 931937340 h 1192"/>
              <a:gd name="T20" fmla="*/ 2147483647 w 8196"/>
              <a:gd name="T21" fmla="*/ 902115443 h 1192"/>
              <a:gd name="T22" fmla="*/ 2147483647 w 8196"/>
              <a:gd name="T23" fmla="*/ 857382041 h 1192"/>
              <a:gd name="T24" fmla="*/ 2147483647 w 8196"/>
              <a:gd name="T25" fmla="*/ 797738247 h 1192"/>
              <a:gd name="T26" fmla="*/ 2147483647 w 8196"/>
              <a:gd name="T27" fmla="*/ 718213560 h 1192"/>
              <a:gd name="T28" fmla="*/ 2147483647 w 8196"/>
              <a:gd name="T29" fmla="*/ 621291560 h 1192"/>
              <a:gd name="T30" fmla="*/ 2147483647 w 8196"/>
              <a:gd name="T31" fmla="*/ 504488666 h 1192"/>
              <a:gd name="T32" fmla="*/ 2147483647 w 8196"/>
              <a:gd name="T33" fmla="*/ 367804880 h 1192"/>
              <a:gd name="T34" fmla="*/ 2147483647 w 8196"/>
              <a:gd name="T35" fmla="*/ 298220083 h 1192"/>
              <a:gd name="T36" fmla="*/ 2147483647 w 8196"/>
              <a:gd name="T37" fmla="*/ 183901883 h 1192"/>
              <a:gd name="T38" fmla="*/ 2147483647 w 8196"/>
              <a:gd name="T39" fmla="*/ 101891388 h 1192"/>
              <a:gd name="T40" fmla="*/ 2147483647 w 8196"/>
              <a:gd name="T41" fmla="*/ 44733403 h 1192"/>
              <a:gd name="T42" fmla="*/ 2011879287 w 8196"/>
              <a:gd name="T43" fmla="*/ 12425697 h 1192"/>
              <a:gd name="T44" fmla="*/ 1656175490 w 8196"/>
              <a:gd name="T45" fmla="*/ 0 h 1192"/>
              <a:gd name="T46" fmla="*/ 1338986883 w 8196"/>
              <a:gd name="T47" fmla="*/ 4970502 h 1192"/>
              <a:gd name="T48" fmla="*/ 1058048554 w 8196"/>
              <a:gd name="T49" fmla="*/ 24851395 h 1192"/>
              <a:gd name="T50" fmla="*/ 811095593 w 8196"/>
              <a:gd name="T51" fmla="*/ 54673292 h 1192"/>
              <a:gd name="T52" fmla="*/ 600391847 w 8196"/>
              <a:gd name="T53" fmla="*/ 91951499 h 1192"/>
              <a:gd name="T54" fmla="*/ 423672404 w 8196"/>
              <a:gd name="T55" fmla="*/ 134199093 h 1192"/>
              <a:gd name="T56" fmla="*/ 280938329 w 8196"/>
              <a:gd name="T57" fmla="*/ 178932495 h 1192"/>
              <a:gd name="T58" fmla="*/ 167656607 w 8196"/>
              <a:gd name="T59" fmla="*/ 218694281 h 1192"/>
              <a:gd name="T60" fmla="*/ 54374886 w 8196"/>
              <a:gd name="T61" fmla="*/ 268398186 h 1192"/>
              <a:gd name="T62" fmla="*/ 0 w 8196"/>
              <a:gd name="T63" fmla="*/ 298220083 h 1192"/>
              <a:gd name="T64" fmla="*/ 2147483647 w 8196"/>
              <a:gd name="T65" fmla="*/ 1481159409 h 1192"/>
              <a:gd name="T66" fmla="*/ 2147483647 w 8196"/>
              <a:gd name="T67" fmla="*/ 1473704213 h 1192"/>
              <a:gd name="T68" fmla="*/ 2147483647 w 8196"/>
              <a:gd name="T69" fmla="*/ 633717257 h 1192"/>
              <a:gd name="T70" fmla="*/ 2147483647 w 8196"/>
              <a:gd name="T71" fmla="*/ 636203066 h 119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510"/>
                </a:lnTo>
                <a:lnTo>
                  <a:pt x="8192" y="512"/>
                </a:lnTo>
                <a:close/>
              </a:path>
            </a:pathLst>
          </a:custGeom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03682-9B3A-4D6F-AF6F-E90FDAE6B29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968D8-5253-4FB5-9B9D-BCC520C2313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0748448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00978-2BC7-4C3C-8984-895E7997BF9D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29D74-BAFE-4FD9-85D6-D45AF71E4E9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190350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80712-60B8-4657-8AC6-C0CE65FC5175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D41E8-0EA6-4E4A-A065-B9A1D170E12E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4304222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9FAD9-C28A-4F9F-B69A-246174ABB6B9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E2F4A-E8CE-4740-988B-242328D5EE87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4703930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D9DF8-4250-4CBC-936F-ED29E15138E4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626EE-3A8E-470C-90D0-1DD445341C6A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458180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35368-B3B9-4A27-81E6-F8E454567221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BCF10-DF27-4A5B-BF15-F5066C14FCE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7952843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B68BE-7803-4BB5-8B72-51D3BD40625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74BA8-4DEC-42DB-9224-27912AF1C50B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1153969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0357C-0F48-43B5-A188-65206567BD53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5BB91-97A8-4263-805F-F6B56C0FDF8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7075791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4431875 w 8196"/>
                <a:gd name="T51" fmla="*/ 110886875 h 1192"/>
                <a:gd name="T52" fmla="*/ 1335682813 w 8196"/>
                <a:gd name="T53" fmla="*/ 186491563 h 1192"/>
                <a:gd name="T54" fmla="*/ 942538438 w 8196"/>
                <a:gd name="T55" fmla="*/ 272176875 h 1192"/>
                <a:gd name="T56" fmla="*/ 624998750 w 8196"/>
                <a:gd name="T57" fmla="*/ 362902500 h 1192"/>
                <a:gd name="T58" fmla="*/ 372983125 w 8196"/>
                <a:gd name="T59" fmla="*/ 443547500 h 1192"/>
                <a:gd name="T60" fmla="*/ 120967500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FEC46-F5F6-4753-B732-F9626B327088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4749B-9CCC-4D4F-B1C6-D03C9F356915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4392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033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4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5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6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37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769F79-E626-4357-90FC-CC8BB7A26716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553929-FC82-4E46-BD06-FF4851F2EC78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3863596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033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4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5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6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37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769F79-E626-4357-90FC-CC8BB7A26716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553929-FC82-4E46-BD06-FF4851F2EC78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1157481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033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4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5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6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37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769F79-E626-4357-90FC-CC8BB7A26716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553929-FC82-4E46-BD06-FF4851F2EC78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1160064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033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4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5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6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37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769F79-E626-4357-90FC-CC8BB7A26716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553929-FC82-4E46-BD06-FF4851F2EC78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1235937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033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4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5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6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37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769F79-E626-4357-90FC-CC8BB7A26716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553929-FC82-4E46-BD06-FF4851F2EC78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2748327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033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4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5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6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37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769F79-E626-4357-90FC-CC8BB7A26716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553929-FC82-4E46-BD06-FF4851F2EC78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4012719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033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4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5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6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37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769F79-E626-4357-90FC-CC8BB7A26716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553929-FC82-4E46-BD06-FF4851F2EC78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867713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033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45362813 h 640"/>
                <a:gd name="T6" fmla="*/ 2147483647 w 2706"/>
                <a:gd name="T7" fmla="*/ 95765938 h 640"/>
                <a:gd name="T8" fmla="*/ 2147483647 w 2706"/>
                <a:gd name="T9" fmla="*/ 151209375 h 640"/>
                <a:gd name="T10" fmla="*/ 2147483647 w 2706"/>
                <a:gd name="T11" fmla="*/ 206652813 h 640"/>
                <a:gd name="T12" fmla="*/ 2147483647 w 2706"/>
                <a:gd name="T13" fmla="*/ 272176875 h 640"/>
                <a:gd name="T14" fmla="*/ 2147483647 w 2706"/>
                <a:gd name="T15" fmla="*/ 337700938 h 640"/>
                <a:gd name="T16" fmla="*/ 2147483647 w 2706"/>
                <a:gd name="T17" fmla="*/ 413305625 h 640"/>
                <a:gd name="T18" fmla="*/ 2147483647 w 2706"/>
                <a:gd name="T19" fmla="*/ 488910313 h 640"/>
                <a:gd name="T20" fmla="*/ 2147483647 w 2706"/>
                <a:gd name="T21" fmla="*/ 488910313 h 640"/>
                <a:gd name="T22" fmla="*/ 2147483647 w 2706"/>
                <a:gd name="T23" fmla="*/ 635079375 h 640"/>
                <a:gd name="T24" fmla="*/ 2147483647 w 2706"/>
                <a:gd name="T25" fmla="*/ 766127500 h 640"/>
                <a:gd name="T26" fmla="*/ 2147483647 w 2706"/>
                <a:gd name="T27" fmla="*/ 887095000 h 640"/>
                <a:gd name="T28" fmla="*/ 1995963750 w 2706"/>
                <a:gd name="T29" fmla="*/ 1003022188 h 640"/>
                <a:gd name="T30" fmla="*/ 1471771250 w 2706"/>
                <a:gd name="T31" fmla="*/ 1103828438 h 640"/>
                <a:gd name="T32" fmla="*/ 962699688 w 2706"/>
                <a:gd name="T33" fmla="*/ 1194554063 h 640"/>
                <a:gd name="T34" fmla="*/ 473789375 w 2706"/>
                <a:gd name="T35" fmla="*/ 1280239375 h 640"/>
                <a:gd name="T36" fmla="*/ 0 w 2706"/>
                <a:gd name="T37" fmla="*/ 1355844063 h 640"/>
                <a:gd name="T38" fmla="*/ 0 w 2706"/>
                <a:gd name="T39" fmla="*/ 1355844063 h 640"/>
                <a:gd name="T40" fmla="*/ 327620313 w 2706"/>
                <a:gd name="T41" fmla="*/ 1401206875 h 640"/>
                <a:gd name="T42" fmla="*/ 640119688 w 2706"/>
                <a:gd name="T43" fmla="*/ 1441529375 h 640"/>
                <a:gd name="T44" fmla="*/ 942538438 w 2706"/>
                <a:gd name="T45" fmla="*/ 1476811563 h 640"/>
                <a:gd name="T46" fmla="*/ 1239916875 w 2706"/>
                <a:gd name="T47" fmla="*/ 1507053438 h 640"/>
                <a:gd name="T48" fmla="*/ 1527214688 w 2706"/>
                <a:gd name="T49" fmla="*/ 1537295313 h 640"/>
                <a:gd name="T50" fmla="*/ 1804431875 w 2706"/>
                <a:gd name="T51" fmla="*/ 1557456563 h 640"/>
                <a:gd name="T52" fmla="*/ 2071568438 w 2706"/>
                <a:gd name="T53" fmla="*/ 1577617813 h 640"/>
                <a:gd name="T54" fmla="*/ 2147483647 w 2706"/>
                <a:gd name="T55" fmla="*/ 1592738750 h 640"/>
                <a:gd name="T56" fmla="*/ 2147483647 w 2706"/>
                <a:gd name="T57" fmla="*/ 1602819375 h 640"/>
                <a:gd name="T58" fmla="*/ 2147483647 w 2706"/>
                <a:gd name="T59" fmla="*/ 1607859688 h 640"/>
                <a:gd name="T60" fmla="*/ 2147483647 w 2706"/>
                <a:gd name="T61" fmla="*/ 1612900000 h 640"/>
                <a:gd name="T62" fmla="*/ 2147483647 w 2706"/>
                <a:gd name="T63" fmla="*/ 1612900000 h 640"/>
                <a:gd name="T64" fmla="*/ 2147483647 w 2706"/>
                <a:gd name="T65" fmla="*/ 1607859688 h 640"/>
                <a:gd name="T66" fmla="*/ 2147483647 w 2706"/>
                <a:gd name="T67" fmla="*/ 1602819375 h 640"/>
                <a:gd name="T68" fmla="*/ 2147483647 w 2706"/>
                <a:gd name="T69" fmla="*/ 1592738750 h 640"/>
                <a:gd name="T70" fmla="*/ 2147483647 w 2706"/>
                <a:gd name="T71" fmla="*/ 1577617813 h 640"/>
                <a:gd name="T72" fmla="*/ 2147483647 w 2706"/>
                <a:gd name="T73" fmla="*/ 1562496875 h 640"/>
                <a:gd name="T74" fmla="*/ 2147483647 w 2706"/>
                <a:gd name="T75" fmla="*/ 1542335625 h 640"/>
                <a:gd name="T76" fmla="*/ 2147483647 w 2706"/>
                <a:gd name="T77" fmla="*/ 1517134063 h 640"/>
                <a:gd name="T78" fmla="*/ 2147483647 w 2706"/>
                <a:gd name="T79" fmla="*/ 1491932500 h 640"/>
                <a:gd name="T80" fmla="*/ 2147483647 w 2706"/>
                <a:gd name="T81" fmla="*/ 1461690625 h 640"/>
                <a:gd name="T82" fmla="*/ 2147483647 w 2706"/>
                <a:gd name="T83" fmla="*/ 1431448750 h 640"/>
                <a:gd name="T84" fmla="*/ 2147483647 w 2706"/>
                <a:gd name="T85" fmla="*/ 1396166563 h 640"/>
                <a:gd name="T86" fmla="*/ 2147483647 w 2706"/>
                <a:gd name="T87" fmla="*/ 1360884375 h 640"/>
                <a:gd name="T88" fmla="*/ 2147483647 w 2706"/>
                <a:gd name="T89" fmla="*/ 1320561875 h 640"/>
                <a:gd name="T90" fmla="*/ 2147483647 w 2706"/>
                <a:gd name="T91" fmla="*/ 1280239375 h 640"/>
                <a:gd name="T92" fmla="*/ 2147483647 w 2706"/>
                <a:gd name="T93" fmla="*/ 1234876563 h 640"/>
                <a:gd name="T94" fmla="*/ 2147483647 w 2706"/>
                <a:gd name="T95" fmla="*/ 1189513750 h 640"/>
                <a:gd name="T96" fmla="*/ 2147483647 w 2706"/>
                <a:gd name="T97" fmla="*/ 1088707500 h 640"/>
                <a:gd name="T98" fmla="*/ 2147483647 w 2706"/>
                <a:gd name="T99" fmla="*/ 982860938 h 640"/>
                <a:gd name="T100" fmla="*/ 2147483647 w 2706"/>
                <a:gd name="T101" fmla="*/ 982860938 h 640"/>
                <a:gd name="T102" fmla="*/ 2147483647 w 2706"/>
                <a:gd name="T103" fmla="*/ 977820625 h 640"/>
                <a:gd name="T104" fmla="*/ 2147483647 w 2706"/>
                <a:gd name="T105" fmla="*/ 977820625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4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1799391563 h 762"/>
                <a:gd name="T2" fmla="*/ 2147483647 w 5216"/>
                <a:gd name="T3" fmla="*/ 1728827188 h 762"/>
                <a:gd name="T4" fmla="*/ 2147483647 w 5216"/>
                <a:gd name="T5" fmla="*/ 1537295313 h 762"/>
                <a:gd name="T6" fmla="*/ 2147483647 w 5216"/>
                <a:gd name="T7" fmla="*/ 1280239375 h 762"/>
                <a:gd name="T8" fmla="*/ 2147483647 w 5216"/>
                <a:gd name="T9" fmla="*/ 942538438 h 762"/>
                <a:gd name="T10" fmla="*/ 2147483647 w 5216"/>
                <a:gd name="T11" fmla="*/ 745966250 h 762"/>
                <a:gd name="T12" fmla="*/ 2147483647 w 5216"/>
                <a:gd name="T13" fmla="*/ 594756875 h 762"/>
                <a:gd name="T14" fmla="*/ 2147483647 w 5216"/>
                <a:gd name="T15" fmla="*/ 463708750 h 762"/>
                <a:gd name="T16" fmla="*/ 2147483647 w 5216"/>
                <a:gd name="T17" fmla="*/ 352821875 h 762"/>
                <a:gd name="T18" fmla="*/ 2147483647 w 5216"/>
                <a:gd name="T19" fmla="*/ 257055938 h 762"/>
                <a:gd name="T20" fmla="*/ 2147483647 w 5216"/>
                <a:gd name="T21" fmla="*/ 181451250 h 762"/>
                <a:gd name="T22" fmla="*/ 2147483647 w 5216"/>
                <a:gd name="T23" fmla="*/ 70564375 h 762"/>
                <a:gd name="T24" fmla="*/ 2147483647 w 5216"/>
                <a:gd name="T25" fmla="*/ 10080625 h 762"/>
                <a:gd name="T26" fmla="*/ 1622980821 w 5216"/>
                <a:gd name="T27" fmla="*/ 0 h 762"/>
                <a:gd name="T28" fmla="*/ 902216046 w 5216"/>
                <a:gd name="T29" fmla="*/ 25201563 h 762"/>
                <a:gd name="T30" fmla="*/ 277217221 w 5216"/>
                <a:gd name="T31" fmla="*/ 80645000 h 762"/>
                <a:gd name="T32" fmla="*/ 0 w 5216"/>
                <a:gd name="T33" fmla="*/ 120967500 h 762"/>
                <a:gd name="T34" fmla="*/ 791329158 w 5216"/>
                <a:gd name="T35" fmla="*/ 216733438 h 762"/>
                <a:gd name="T36" fmla="*/ 1643142073 w 5216"/>
                <a:gd name="T37" fmla="*/ 352821875 h 762"/>
                <a:gd name="T38" fmla="*/ 2147483647 w 5216"/>
                <a:gd name="T39" fmla="*/ 529232813 h 762"/>
                <a:gd name="T40" fmla="*/ 2147483647 w 5216"/>
                <a:gd name="T41" fmla="*/ 745966250 h 762"/>
                <a:gd name="T42" fmla="*/ 2147483647 w 5216"/>
                <a:gd name="T43" fmla="*/ 952619063 h 762"/>
                <a:gd name="T44" fmla="*/ 2147483647 w 5216"/>
                <a:gd name="T45" fmla="*/ 1300400625 h 762"/>
                <a:gd name="T46" fmla="*/ 2147483647 w 5216"/>
                <a:gd name="T47" fmla="*/ 1441529375 h 762"/>
                <a:gd name="T48" fmla="*/ 2147483647 w 5216"/>
                <a:gd name="T49" fmla="*/ 1562496875 h 762"/>
                <a:gd name="T50" fmla="*/ 2147483647 w 5216"/>
                <a:gd name="T51" fmla="*/ 1668343438 h 762"/>
                <a:gd name="T52" fmla="*/ 2147483647 w 5216"/>
                <a:gd name="T53" fmla="*/ 1748988438 h 762"/>
                <a:gd name="T54" fmla="*/ 2147483647 w 5216"/>
                <a:gd name="T55" fmla="*/ 1819552813 h 762"/>
                <a:gd name="T56" fmla="*/ 2147483647 w 5216"/>
                <a:gd name="T57" fmla="*/ 1864915625 h 762"/>
                <a:gd name="T58" fmla="*/ 2147483647 w 5216"/>
                <a:gd name="T59" fmla="*/ 1900197813 h 762"/>
                <a:gd name="T60" fmla="*/ 2147483647 w 5216"/>
                <a:gd name="T61" fmla="*/ 1920359063 h 762"/>
                <a:gd name="T62" fmla="*/ 2147483647 w 5216"/>
                <a:gd name="T63" fmla="*/ 1920359063 h 762"/>
                <a:gd name="T64" fmla="*/ 2147483647 w 5216"/>
                <a:gd name="T65" fmla="*/ 1910278438 h 762"/>
                <a:gd name="T66" fmla="*/ 2147483647 w 5216"/>
                <a:gd name="T67" fmla="*/ 1885076875 h 762"/>
                <a:gd name="T68" fmla="*/ 2147483647 w 5216"/>
                <a:gd name="T69" fmla="*/ 1844754375 h 762"/>
                <a:gd name="T70" fmla="*/ 2147483647 w 5216"/>
                <a:gd name="T71" fmla="*/ 1799391563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5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176410938 h 694"/>
                <a:gd name="T2" fmla="*/ 0 w 5144"/>
                <a:gd name="T3" fmla="*/ 176410938 h 694"/>
                <a:gd name="T4" fmla="*/ 45362813 w 5144"/>
                <a:gd name="T5" fmla="*/ 166330313 h 694"/>
                <a:gd name="T6" fmla="*/ 181451250 w 5144"/>
                <a:gd name="T7" fmla="*/ 141128750 h 694"/>
                <a:gd name="T8" fmla="*/ 413305625 w 5144"/>
                <a:gd name="T9" fmla="*/ 105846563 h 694"/>
                <a:gd name="T10" fmla="*/ 564515000 w 5144"/>
                <a:gd name="T11" fmla="*/ 85685313 h 694"/>
                <a:gd name="T12" fmla="*/ 740925938 w 5144"/>
                <a:gd name="T13" fmla="*/ 65524063 h 694"/>
                <a:gd name="T14" fmla="*/ 937498125 w 5144"/>
                <a:gd name="T15" fmla="*/ 50403125 h 694"/>
                <a:gd name="T16" fmla="*/ 1164312188 w 5144"/>
                <a:gd name="T17" fmla="*/ 35282188 h 694"/>
                <a:gd name="T18" fmla="*/ 1411287500 w 5144"/>
                <a:gd name="T19" fmla="*/ 20161250 h 694"/>
                <a:gd name="T20" fmla="*/ 1688504688 w 5144"/>
                <a:gd name="T21" fmla="*/ 10080625 h 694"/>
                <a:gd name="T22" fmla="*/ 1990923438 w 5144"/>
                <a:gd name="T23" fmla="*/ 5040313 h 694"/>
                <a:gd name="T24" fmla="*/ 2147483647 w 5144"/>
                <a:gd name="T25" fmla="*/ 0 h 694"/>
                <a:gd name="T26" fmla="*/ 2147483647 w 5144"/>
                <a:gd name="T27" fmla="*/ 5040313 h 694"/>
                <a:gd name="T28" fmla="*/ 2147483647 w 5144"/>
                <a:gd name="T29" fmla="*/ 15120938 h 694"/>
                <a:gd name="T30" fmla="*/ 2147483647 w 5144"/>
                <a:gd name="T31" fmla="*/ 35282188 h 694"/>
                <a:gd name="T32" fmla="*/ 2147483647 w 5144"/>
                <a:gd name="T33" fmla="*/ 60483750 h 694"/>
                <a:gd name="T34" fmla="*/ 2147483647 w 5144"/>
                <a:gd name="T35" fmla="*/ 100806250 h 694"/>
                <a:gd name="T36" fmla="*/ 2147483647 w 5144"/>
                <a:gd name="T37" fmla="*/ 146169063 h 694"/>
                <a:gd name="T38" fmla="*/ 2147483647 w 5144"/>
                <a:gd name="T39" fmla="*/ 201612500 h 694"/>
                <a:gd name="T40" fmla="*/ 2147483647 w 5144"/>
                <a:gd name="T41" fmla="*/ 267136563 h 694"/>
                <a:gd name="T42" fmla="*/ 2147483647 w 5144"/>
                <a:gd name="T43" fmla="*/ 347781563 h 694"/>
                <a:gd name="T44" fmla="*/ 2147483647 w 5144"/>
                <a:gd name="T45" fmla="*/ 438507188 h 694"/>
                <a:gd name="T46" fmla="*/ 2147483647 w 5144"/>
                <a:gd name="T47" fmla="*/ 544353750 h 694"/>
                <a:gd name="T48" fmla="*/ 2147483647 w 5144"/>
                <a:gd name="T49" fmla="*/ 670361563 h 694"/>
                <a:gd name="T50" fmla="*/ 2147483647 w 5144"/>
                <a:gd name="T51" fmla="*/ 806450000 h 694"/>
                <a:gd name="T52" fmla="*/ 2147483647 w 5144"/>
                <a:gd name="T53" fmla="*/ 957659375 h 694"/>
                <a:gd name="T54" fmla="*/ 2147483647 w 5144"/>
                <a:gd name="T55" fmla="*/ 1129030000 h 694"/>
                <a:gd name="T56" fmla="*/ 2147483647 w 5144"/>
                <a:gd name="T57" fmla="*/ 1315521563 h 694"/>
                <a:gd name="T58" fmla="*/ 2147483647 w 5144"/>
                <a:gd name="T59" fmla="*/ 1522174375 h 694"/>
                <a:gd name="T60" fmla="*/ 2147483647 w 5144"/>
                <a:gd name="T61" fmla="*/ 1748988438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1036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1471771250 h 584"/>
                <a:gd name="T2" fmla="*/ 0 w 3112"/>
                <a:gd name="T3" fmla="*/ 1471771250 h 584"/>
                <a:gd name="T4" fmla="*/ 226814063 w 3112"/>
                <a:gd name="T5" fmla="*/ 1411287500 h 584"/>
                <a:gd name="T6" fmla="*/ 846772500 w 3112"/>
                <a:gd name="T7" fmla="*/ 1255037813 h 584"/>
                <a:gd name="T8" fmla="*/ 1275199063 w 3112"/>
                <a:gd name="T9" fmla="*/ 1149191250 h 584"/>
                <a:gd name="T10" fmla="*/ 1769149688 w 3112"/>
                <a:gd name="T11" fmla="*/ 1033264063 h 584"/>
                <a:gd name="T12" fmla="*/ 2147483647 w 3112"/>
                <a:gd name="T13" fmla="*/ 907256250 h 584"/>
                <a:gd name="T14" fmla="*/ 2147483647 w 3112"/>
                <a:gd name="T15" fmla="*/ 771167813 h 584"/>
                <a:gd name="T16" fmla="*/ 2147483647 w 3112"/>
                <a:gd name="T17" fmla="*/ 640119688 h 584"/>
                <a:gd name="T18" fmla="*/ 2147483647 w 3112"/>
                <a:gd name="T19" fmla="*/ 509071563 h 584"/>
                <a:gd name="T20" fmla="*/ 2147483647 w 3112"/>
                <a:gd name="T21" fmla="*/ 388104063 h 584"/>
                <a:gd name="T22" fmla="*/ 2147483647 w 3112"/>
                <a:gd name="T23" fmla="*/ 272176875 h 584"/>
                <a:gd name="T24" fmla="*/ 2147483647 w 3112"/>
                <a:gd name="T25" fmla="*/ 221773750 h 584"/>
                <a:gd name="T26" fmla="*/ 2147483647 w 3112"/>
                <a:gd name="T27" fmla="*/ 171370625 h 584"/>
                <a:gd name="T28" fmla="*/ 2147483647 w 3112"/>
                <a:gd name="T29" fmla="*/ 131048125 h 584"/>
                <a:gd name="T30" fmla="*/ 2147483647 w 3112"/>
                <a:gd name="T31" fmla="*/ 90725625 h 584"/>
                <a:gd name="T32" fmla="*/ 2147483647 w 3112"/>
                <a:gd name="T33" fmla="*/ 60483750 h 584"/>
                <a:gd name="T34" fmla="*/ 2147483647 w 3112"/>
                <a:gd name="T35" fmla="*/ 35282188 h 584"/>
                <a:gd name="T36" fmla="*/ 2147483647 w 3112"/>
                <a:gd name="T37" fmla="*/ 15120938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  <p:sp useBgFill="1">
          <p:nvSpPr>
            <p:cNvPr id="1037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1290320000 h 1192"/>
                <a:gd name="T2" fmla="*/ 2147483647 w 8196"/>
                <a:gd name="T3" fmla="*/ 1436489063 h 1192"/>
                <a:gd name="T4" fmla="*/ 2147483647 w 8196"/>
                <a:gd name="T5" fmla="*/ 1562496875 h 1192"/>
                <a:gd name="T6" fmla="*/ 2147483647 w 8196"/>
                <a:gd name="T7" fmla="*/ 1678424063 h 1192"/>
                <a:gd name="T8" fmla="*/ 2147483647 w 8196"/>
                <a:gd name="T9" fmla="*/ 1769149688 h 1192"/>
                <a:gd name="T10" fmla="*/ 2147483647 w 8196"/>
                <a:gd name="T11" fmla="*/ 1839714063 h 1192"/>
                <a:gd name="T12" fmla="*/ 2147483647 w 8196"/>
                <a:gd name="T13" fmla="*/ 1890117188 h 1192"/>
                <a:gd name="T14" fmla="*/ 2147483647 w 8196"/>
                <a:gd name="T15" fmla="*/ 1920359063 h 1192"/>
                <a:gd name="T16" fmla="*/ 2147483647 w 8196"/>
                <a:gd name="T17" fmla="*/ 1915318750 h 1192"/>
                <a:gd name="T18" fmla="*/ 2147483647 w 8196"/>
                <a:gd name="T19" fmla="*/ 1890117188 h 1192"/>
                <a:gd name="T20" fmla="*/ 2147483647 w 8196"/>
                <a:gd name="T21" fmla="*/ 1829633438 h 1192"/>
                <a:gd name="T22" fmla="*/ 2147483647 w 8196"/>
                <a:gd name="T23" fmla="*/ 1738907813 h 1192"/>
                <a:gd name="T24" fmla="*/ 2147483647 w 8196"/>
                <a:gd name="T25" fmla="*/ 1617940313 h 1192"/>
                <a:gd name="T26" fmla="*/ 2147483647 w 8196"/>
                <a:gd name="T27" fmla="*/ 1456650313 h 1192"/>
                <a:gd name="T28" fmla="*/ 2147483647 w 8196"/>
                <a:gd name="T29" fmla="*/ 1260078125 h 1192"/>
                <a:gd name="T30" fmla="*/ 2147483647 w 8196"/>
                <a:gd name="T31" fmla="*/ 1023183438 h 1192"/>
                <a:gd name="T32" fmla="*/ 2147483647 w 8196"/>
                <a:gd name="T33" fmla="*/ 745966250 h 1192"/>
                <a:gd name="T34" fmla="*/ 2147483647 w 8196"/>
                <a:gd name="T35" fmla="*/ 604837500 h 1192"/>
                <a:gd name="T36" fmla="*/ 2147483647 w 8196"/>
                <a:gd name="T37" fmla="*/ 372983125 h 1192"/>
                <a:gd name="T38" fmla="*/ 2147483647 w 8196"/>
                <a:gd name="T39" fmla="*/ 206652813 h 1192"/>
                <a:gd name="T40" fmla="*/ 2147483647 w 8196"/>
                <a:gd name="T41" fmla="*/ 90725625 h 1192"/>
                <a:gd name="T42" fmla="*/ 2147483647 w 8196"/>
                <a:gd name="T43" fmla="*/ 25201563 h 1192"/>
                <a:gd name="T44" fmla="*/ 2147483647 w 8196"/>
                <a:gd name="T45" fmla="*/ 0 h 1192"/>
                <a:gd name="T46" fmla="*/ 2147483647 w 8196"/>
                <a:gd name="T47" fmla="*/ 10080625 h 1192"/>
                <a:gd name="T48" fmla="*/ 2147483647 w 8196"/>
                <a:gd name="T49" fmla="*/ 50403125 h 1192"/>
                <a:gd name="T50" fmla="*/ 1809063908 w 8196"/>
                <a:gd name="T51" fmla="*/ 110886875 h 1192"/>
                <a:gd name="T52" fmla="*/ 1339111161 w 8196"/>
                <a:gd name="T53" fmla="*/ 186491563 h 1192"/>
                <a:gd name="T54" fmla="*/ 944958629 w 8196"/>
                <a:gd name="T55" fmla="*/ 272176875 h 1192"/>
                <a:gd name="T56" fmla="*/ 626603132 w 8196"/>
                <a:gd name="T57" fmla="*/ 362902500 h 1192"/>
                <a:gd name="T58" fmla="*/ 373939989 w 8196"/>
                <a:gd name="T59" fmla="*/ 443547500 h 1192"/>
                <a:gd name="T60" fmla="*/ 121278436 w 8196"/>
                <a:gd name="T61" fmla="*/ 544353750 h 1192"/>
                <a:gd name="T62" fmla="*/ 0 w 8196"/>
                <a:gd name="T63" fmla="*/ 604837500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1285279688 h 1192"/>
                <a:gd name="T70" fmla="*/ 2147483647 w 8196"/>
                <a:gd name="T71" fmla="*/ 1290320000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prstClr val="black"/>
                </a:solidFill>
                <a:cs typeface="Arial" charset="0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769F79-E626-4357-90FC-CC8BB7A26716}" type="datetimeFigureOut">
              <a:rPr lang="cs-CZ">
                <a:solidFill>
                  <a:srgbClr val="4E3B30"/>
                </a:solidFill>
              </a:rPr>
              <a:pPr>
                <a:defRPr/>
              </a:pPr>
              <a:t>31.1.2014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4E3B3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553929-FC82-4E46-BD06-FF4851F2EC78}" type="slidenum">
              <a:rPr lang="cs-CZ">
                <a:solidFill>
                  <a:srgbClr val="4E3B3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4E3B30"/>
              </a:solidFill>
            </a:endParaRPr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485320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69970303"/>
              </p:ext>
            </p:extLst>
          </p:nvPr>
        </p:nvGraphicFramePr>
        <p:xfrm>
          <a:off x="1047040" y="2132856"/>
          <a:ext cx="6792416" cy="3292770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VY_32_INOVACE_SARKA_HAMPLOVA_KOSMETICKA_MASAZ_VYZNAM_02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Kosmetické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služby (kosmetička)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Kosmetická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masáž obličeje, dekoltu a </a:t>
                      </a:r>
                      <a:r>
                        <a:rPr lang="cs-CZ" sz="1000" i="1" baseline="0" dirty="0" err="1" smtClean="0">
                          <a:solidFill>
                            <a:schemeClr val="tx1"/>
                          </a:solidFill>
                        </a:rPr>
                        <a:t>mikromasáž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Význam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kosmetické masáže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Mgr.</a:t>
                      </a:r>
                      <a:r>
                        <a:rPr lang="cs-CZ" sz="1000" i="1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Šárka Hamplová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14. 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08. 2012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významem,  základními pojmy, popisuje jednotlivé účinky, představuje relaxační metody a zásady. </a:t>
                      </a:r>
                      <a:r>
                        <a:rPr lang="cs-CZ" sz="1000" i="1" baseline="0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následně stanovuje doporučení pro jednotlivé typy pletí. </a:t>
                      </a:r>
                      <a:r>
                        <a:rPr lang="cs-CZ" sz="1000" i="1" baseline="0" smtClean="0">
                          <a:solidFill>
                            <a:schemeClr val="tx1"/>
                          </a:solidFill>
                        </a:rPr>
                        <a:t>Vyučující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může využít konkrétní snímky dle aktuální potřeby.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Kosmetická masáž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79588"/>
          </a:xfrm>
        </p:spPr>
        <p:txBody>
          <a:bodyPr/>
          <a:lstStyle/>
          <a:p>
            <a:pPr eaLnBrk="1" hangingPunct="1"/>
            <a:r>
              <a:rPr lang="cs-CZ" smtClean="0"/>
              <a:t>KOSMETICKÁ MASÁŽ</a:t>
            </a:r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1371600" y="3556000"/>
            <a:ext cx="6400800" cy="1473200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defRPr/>
            </a:pPr>
            <a:r>
              <a:rPr lang="cs-CZ" sz="2800" b="1" dirty="0" smtClean="0"/>
              <a:t>Význam kosmetické masáže</a:t>
            </a:r>
          </a:p>
          <a:p>
            <a:pPr eaLnBrk="1" hangingPunct="1">
              <a:defRPr/>
            </a:pPr>
            <a:r>
              <a:rPr lang="cs-CZ" sz="2800" dirty="0" smtClean="0"/>
              <a:t>Předmět: </a:t>
            </a:r>
            <a:r>
              <a:rPr lang="cs-CZ" sz="2800" b="1" dirty="0" smtClean="0"/>
              <a:t>Odborný výcvik</a:t>
            </a:r>
          </a:p>
          <a:p>
            <a:pPr eaLnBrk="1" hangingPunct="1">
              <a:defRPr/>
            </a:pPr>
            <a:r>
              <a:rPr lang="cs-CZ" sz="2800" dirty="0" smtClean="0"/>
              <a:t>Ročník: </a:t>
            </a:r>
            <a:r>
              <a:rPr lang="cs-CZ" sz="2800" b="1" dirty="0" smtClean="0"/>
              <a:t>KO 2</a:t>
            </a:r>
          </a:p>
          <a:p>
            <a:pPr eaLnBrk="1" hangingPunct="1">
              <a:defRPr/>
            </a:pPr>
            <a:endParaRPr lang="cs-CZ" sz="1300" b="1" dirty="0" smtClean="0"/>
          </a:p>
          <a:p>
            <a:pPr eaLnBrk="1" hangingPunct="1">
              <a:defRPr/>
            </a:pPr>
            <a:r>
              <a:rPr lang="cs-CZ" sz="2800" b="1" dirty="0" smtClean="0"/>
              <a:t>Šárka Hamplová</a:t>
            </a:r>
          </a:p>
        </p:txBody>
      </p:sp>
    </p:spTree>
    <p:extLst>
      <p:ext uri="{BB962C8B-B14F-4D97-AF65-F5344CB8AC3E}">
        <p14:creationId xmlns:p14="http://schemas.microsoft.com/office/powerpoint/2010/main" xmlns="" val="194870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871538" y="2492375"/>
            <a:ext cx="7408862" cy="3633788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1700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 Základem odborné kosmetické péče vždy byla a stále je </a:t>
            </a:r>
            <a:r>
              <a:rPr lang="cs-CZ" sz="1700" b="1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kosmetická masáž </a:t>
            </a:r>
            <a:r>
              <a:rPr lang="cs-CZ" sz="1700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obličeje. Je to nejúčinnější úkon v kosmetické péči a nelze ho </a:t>
            </a:r>
            <a:r>
              <a:rPr lang="cs-CZ" sz="1700" b="1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nahradit žádným přístrojem</a:t>
            </a:r>
            <a:r>
              <a:rPr lang="cs-CZ" sz="1700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endParaRPr lang="cs-CZ" sz="1700" smtClean="0">
              <a:solidFill>
                <a:srgbClr val="3B2C24"/>
              </a:solidFill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1700" b="1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Význam?</a:t>
            </a:r>
          </a:p>
          <a:p>
            <a:pPr eaLnBrk="1" hangingPunct="1">
              <a:lnSpc>
                <a:spcPct val="80000"/>
              </a:lnSpc>
            </a:pPr>
            <a:endParaRPr lang="cs-CZ" sz="1700" b="1" smtClean="0">
              <a:solidFill>
                <a:srgbClr val="3B2C24"/>
              </a:solidFill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30000"/>
              </a:lnSpc>
              <a:spcAft>
                <a:spcPts val="1000"/>
              </a:spcAft>
            </a:pPr>
            <a:r>
              <a:rPr lang="cs-CZ" sz="1700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 Ke každé zákaznici je nutné </a:t>
            </a:r>
            <a:r>
              <a:rPr lang="cs-CZ" sz="1700" b="1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přistupovat individuálně</a:t>
            </a:r>
            <a:r>
              <a:rPr lang="cs-CZ" sz="1700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 s ohledem na </a:t>
            </a:r>
            <a:r>
              <a:rPr lang="cs-CZ" sz="1700" b="1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typ</a:t>
            </a:r>
            <a:r>
              <a:rPr lang="cs-CZ" sz="1700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 a </a:t>
            </a:r>
            <a:r>
              <a:rPr lang="cs-CZ" sz="1700" b="1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momentální stav</a:t>
            </a:r>
            <a:r>
              <a:rPr lang="cs-CZ" sz="1700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700" b="1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pleti</a:t>
            </a:r>
            <a:r>
              <a:rPr lang="cs-CZ" sz="1700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. </a:t>
            </a:r>
            <a:endParaRPr lang="cs-CZ" sz="2000" smtClean="0">
              <a:solidFill>
                <a:srgbClr val="3B2C24"/>
              </a:solidFill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30000"/>
              </a:lnSpc>
              <a:spcAft>
                <a:spcPts val="1000"/>
              </a:spcAft>
            </a:pPr>
            <a:r>
              <a:rPr lang="cs-CZ" sz="1700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 Kosmetička musí odhadnout správnou</a:t>
            </a:r>
            <a:r>
              <a:rPr lang="cs-CZ" sz="1700" b="1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 intenzitu</a:t>
            </a:r>
            <a:r>
              <a:rPr lang="cs-CZ" sz="1700" smtClean="0">
                <a:solidFill>
                  <a:srgbClr val="3B2C24"/>
                </a:solidFill>
                <a:ea typeface="Calibri" pitchFamily="34" charset="0"/>
                <a:cs typeface="Times New Roman" pitchFamily="18" charset="0"/>
              </a:rPr>
              <a:t> (zeptat se klientky).</a:t>
            </a:r>
            <a:endParaRPr lang="cs-CZ" sz="1700" b="1" smtClean="0">
              <a:solidFill>
                <a:srgbClr val="3B2C24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921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bg1"/>
                </a:solidFill>
              </a:rPr>
              <a:t>Kosmetická</a:t>
            </a:r>
            <a:r>
              <a:rPr lang="cs-CZ" b="1" smtClean="0"/>
              <a:t> masáž</a:t>
            </a:r>
          </a:p>
        </p:txBody>
      </p:sp>
    </p:spTree>
    <p:extLst>
      <p:ext uri="{BB962C8B-B14F-4D97-AF65-F5344CB8AC3E}">
        <p14:creationId xmlns:p14="http://schemas.microsoft.com/office/powerpoint/2010/main" xmlns="" val="545565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14350" indent="-514350" eaLnBrk="1" fontAlgn="auto" hangingPunct="1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tx1"/>
                </a:solidFill>
                <a:ea typeface="Calibri"/>
                <a:cs typeface="Times New Roman"/>
              </a:rPr>
              <a:t>Příznivě působí na nervové zakončení v kůži</a:t>
            </a:r>
            <a:r>
              <a:rPr lang="cs-CZ" dirty="0" smtClean="0">
                <a:solidFill>
                  <a:schemeClr val="tx1"/>
                </a:solidFill>
                <a:ea typeface="Calibri"/>
                <a:cs typeface="Times New Roman"/>
              </a:rPr>
              <a:t> </a:t>
            </a:r>
          </a:p>
          <a:p>
            <a:pPr marL="514350" indent="-514350" eaLnBrk="1" fontAlgn="auto" hangingPunct="1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Urychlení látkové výměny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 </a:t>
            </a:r>
          </a:p>
          <a:p>
            <a:pPr marL="514350" indent="-514350" eaLnBrk="1" fontAlgn="auto" hangingPunct="1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Zlepšuje se prokrvení kůže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 </a:t>
            </a:r>
          </a:p>
          <a:p>
            <a:pPr marL="514350" indent="-514350" eaLnBrk="1" fontAlgn="auto" hangingPunct="1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Lepší vstřebávání účinných látek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 </a:t>
            </a:r>
          </a:p>
          <a:p>
            <a:pPr marL="2744470" lvl="8" indent="-274320">
              <a:buNone/>
              <a:defRPr/>
            </a:pPr>
            <a:r>
              <a:rPr lang="cs-CZ" dirty="0" smtClean="0">
                <a:cs typeface="Times New Roman"/>
              </a:rPr>
              <a:t> </a:t>
            </a:r>
            <a:r>
              <a:rPr lang="cs-CZ" dirty="0" smtClean="0">
                <a:cs typeface="Times New Roman"/>
              </a:rPr>
              <a:t>                                                         obr.1</a:t>
            </a:r>
            <a:endParaRPr lang="cs-CZ" dirty="0">
              <a:cs typeface="Times New Roman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24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bg1"/>
                </a:solidFill>
              </a:rPr>
              <a:t>Účinky</a:t>
            </a:r>
            <a:endParaRPr lang="cs-CZ" smtClean="0">
              <a:solidFill>
                <a:schemeClr val="bg1"/>
              </a:solidFill>
            </a:endParaRPr>
          </a:p>
        </p:txBody>
      </p:sp>
      <p:pic>
        <p:nvPicPr>
          <p:cNvPr id="1026" name="Picture 2" descr="C:\Users\Šáres\Pictures\P104049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49080"/>
            <a:ext cx="240026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8389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088" y="2708275"/>
            <a:ext cx="7408862" cy="3451225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100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a typeface="Calibri"/>
                <a:cs typeface="Times New Roman"/>
              </a:rPr>
              <a:t>5.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Dochází k mírné exfoliaci</a:t>
            </a:r>
            <a:endParaRPr lang="cs-CZ" sz="2800" dirty="0" smtClean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100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a typeface="Calibri"/>
                <a:cs typeface="Times New Roman"/>
              </a:rPr>
              <a:t>6.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Oddálení procesu stárnutí</a:t>
            </a:r>
            <a:endParaRPr lang="cs-CZ" sz="2800" dirty="0" smtClean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100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a typeface="Calibri"/>
                <a:cs typeface="Times New Roman"/>
              </a:rPr>
              <a:t>7.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Odstranění mazových zátek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odplavení</a:t>
            </a:r>
          </a:p>
        </p:txBody>
      </p:sp>
      <p:sp>
        <p:nvSpPr>
          <p:cNvPr id="1126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Účinky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5273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1" fontAlgn="auto" hangingPunct="1">
              <a:lnSpc>
                <a:spcPct val="150000"/>
              </a:lnSpc>
              <a:spcAft>
                <a:spcPts val="1000"/>
              </a:spcAft>
              <a:buClr>
                <a:srgbClr val="F0A22E"/>
              </a:buClr>
              <a:buNone/>
              <a:defRPr/>
            </a:pPr>
            <a:r>
              <a:rPr lang="cs-CZ" sz="2200" b="1" dirty="0">
                <a:solidFill>
                  <a:srgbClr val="F0A22E">
                    <a:lumMod val="60000"/>
                    <a:lumOff val="40000"/>
                  </a:srgbClr>
                </a:solidFill>
                <a:ea typeface="Calibri"/>
                <a:cs typeface="Times New Roman"/>
              </a:rPr>
              <a:t>8. </a:t>
            </a:r>
            <a:r>
              <a:rPr lang="cs-CZ" sz="2200" b="1" dirty="0" smtClean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Odplavení kyseliny </a:t>
            </a:r>
            <a:r>
              <a:rPr lang="cs-CZ" sz="2200" b="1" dirty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mléčné ze svalů</a:t>
            </a:r>
            <a:r>
              <a:rPr lang="cs-CZ" sz="2200" dirty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 </a:t>
            </a:r>
            <a:endParaRPr lang="cs-CZ" sz="2200" b="1" dirty="0">
              <a:solidFill>
                <a:srgbClr val="4E3B30">
                  <a:lumMod val="75000"/>
                </a:srgbClr>
              </a:solidFill>
              <a:ea typeface="Calibri"/>
              <a:cs typeface="Times New Roman"/>
            </a:endParaRPr>
          </a:p>
          <a:p>
            <a:pPr marL="0" lvl="0" indent="0" eaLnBrk="1" fontAlgn="auto" hangingPunct="1">
              <a:lnSpc>
                <a:spcPct val="150000"/>
              </a:lnSpc>
              <a:spcAft>
                <a:spcPts val="1000"/>
              </a:spcAft>
              <a:buClr>
                <a:srgbClr val="F0A22E"/>
              </a:buClr>
              <a:buNone/>
              <a:defRPr/>
            </a:pPr>
            <a:r>
              <a:rPr lang="cs-CZ" sz="2200" b="1" dirty="0">
                <a:solidFill>
                  <a:srgbClr val="F0A22E">
                    <a:lumMod val="60000"/>
                    <a:lumOff val="40000"/>
                  </a:srgbClr>
                </a:solidFill>
                <a:ea typeface="Calibri"/>
                <a:cs typeface="Times New Roman"/>
              </a:rPr>
              <a:t>9. </a:t>
            </a:r>
            <a:r>
              <a:rPr lang="cs-CZ" sz="2200" b="1" dirty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Příznivé </a:t>
            </a:r>
            <a:r>
              <a:rPr lang="cs-CZ" sz="2200" b="1" dirty="0" smtClean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psychické </a:t>
            </a:r>
            <a:r>
              <a:rPr lang="cs-CZ" sz="2200" b="1" dirty="0" smtClean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účinky</a:t>
            </a:r>
          </a:p>
          <a:p>
            <a:pPr marL="0" lvl="0" indent="0" eaLnBrk="1" fontAlgn="auto" hangingPunct="1">
              <a:lnSpc>
                <a:spcPct val="150000"/>
              </a:lnSpc>
              <a:spcAft>
                <a:spcPts val="1000"/>
              </a:spcAft>
              <a:buClr>
                <a:srgbClr val="F0A22E"/>
              </a:buClr>
              <a:buNone/>
              <a:defRPr/>
            </a:pPr>
            <a:endParaRPr lang="cs-CZ" sz="2200" b="1" dirty="0" smtClean="0">
              <a:solidFill>
                <a:srgbClr val="4E3B30">
                  <a:lumMod val="75000"/>
                </a:srgbClr>
              </a:solidFill>
              <a:ea typeface="Calibri"/>
              <a:cs typeface="Times New Roman"/>
            </a:endParaRPr>
          </a:p>
          <a:p>
            <a:pPr marL="0" lvl="0" indent="0" eaLnBrk="1" fontAlgn="auto" hangingPunct="1">
              <a:lnSpc>
                <a:spcPct val="150000"/>
              </a:lnSpc>
              <a:spcAft>
                <a:spcPts val="1000"/>
              </a:spcAft>
              <a:buClr>
                <a:srgbClr val="F0A22E"/>
              </a:buClr>
              <a:buNone/>
              <a:defRPr/>
            </a:pPr>
            <a:endParaRPr lang="cs-CZ" sz="2200" b="1" dirty="0" smtClean="0">
              <a:solidFill>
                <a:srgbClr val="4E3B30">
                  <a:lumMod val="75000"/>
                </a:srgbClr>
              </a:solidFill>
              <a:ea typeface="Calibri"/>
              <a:cs typeface="Times New Roman"/>
            </a:endParaRPr>
          </a:p>
          <a:p>
            <a:pPr marL="0" lvl="0" indent="0" eaLnBrk="1" fontAlgn="auto" hangingPunct="1">
              <a:lnSpc>
                <a:spcPct val="150000"/>
              </a:lnSpc>
              <a:spcAft>
                <a:spcPts val="1000"/>
              </a:spcAft>
              <a:buClr>
                <a:srgbClr val="F0A22E"/>
              </a:buClr>
              <a:buNone/>
              <a:defRPr/>
            </a:pPr>
            <a:r>
              <a:rPr lang="cs-CZ" sz="2200" b="1" dirty="0" smtClean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	</a:t>
            </a:r>
            <a:r>
              <a:rPr lang="cs-CZ" sz="2200" b="1" dirty="0" smtClean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			        </a:t>
            </a:r>
            <a:r>
              <a:rPr lang="cs-CZ" sz="2000" dirty="0" smtClean="0">
                <a:cs typeface="Times New Roman"/>
              </a:rPr>
              <a:t> obr.2</a:t>
            </a:r>
            <a:endParaRPr lang="cs-CZ" sz="2200" b="1" dirty="0" smtClean="0">
              <a:solidFill>
                <a:srgbClr val="4E3B30">
                  <a:lumMod val="75000"/>
                </a:srgbClr>
              </a:solidFill>
              <a:ea typeface="Calibri"/>
              <a:cs typeface="Times New Roman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prstClr val="white"/>
                </a:solidFill>
              </a:rPr>
              <a:t>Účinky</a:t>
            </a:r>
            <a:endParaRPr lang="cs-CZ" dirty="0"/>
          </a:p>
        </p:txBody>
      </p:sp>
      <p:pic>
        <p:nvPicPr>
          <p:cNvPr id="1026" name="Picture 2" descr="D:\0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36912"/>
            <a:ext cx="2554789" cy="383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17292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Během masáže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musí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 být mimické svaly uvolněné, oči uzavřené a celkový organismus v klidu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.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endParaRPr lang="cs-CZ" sz="2800" dirty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relaxace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odpočinek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načerpání energie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pozitivní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nálada	    </a:t>
            </a:r>
            <a:r>
              <a:rPr lang="cs-CZ" dirty="0" smtClean="0">
                <a:cs typeface="Times New Roman"/>
              </a:rPr>
              <a:t>obr.3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29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Relaxační metody</a:t>
            </a:r>
          </a:p>
        </p:txBody>
      </p:sp>
      <p:pic>
        <p:nvPicPr>
          <p:cNvPr id="2050" name="Picture 2" descr="C:\Users\Šáres\Pictures\P104048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3056"/>
            <a:ext cx="288032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3328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ZÁSADY PRO ÚSPĚŠNÝ PRŮBĚH MASÁŽE: </a:t>
            </a:r>
            <a:endParaRPr lang="cs-CZ" sz="2800" dirty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patří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klid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,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příjemné prostředí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 a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relaxační hudba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 = uvolnění klientky (není vhodné, aby kosmetička v průběhu masáže hovořila s klientkou)</a:t>
            </a:r>
            <a:endParaRPr lang="cs-CZ" sz="2800" dirty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v průběhu masáže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ruce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 kosmetičky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neopouštějí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 obličej</a:t>
            </a:r>
            <a:endParaRPr lang="cs-CZ" sz="2800" dirty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nesprávně provedená může i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klientku poškodit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 (migréna, zarudnutí v obličeji)</a:t>
            </a:r>
            <a:endParaRPr lang="cs-CZ" sz="2800" dirty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31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Zásady</a:t>
            </a:r>
          </a:p>
        </p:txBody>
      </p:sp>
    </p:spTree>
    <p:extLst>
      <p:ext uri="{BB962C8B-B14F-4D97-AF65-F5344CB8AC3E}">
        <p14:creationId xmlns:p14="http://schemas.microsoft.com/office/powerpoint/2010/main" xmlns="" val="4171693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SUCHÁ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PLEŤ –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kolem 20-25 let</a:t>
            </a:r>
            <a:endParaRPr lang="cs-CZ" sz="2800" dirty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NORMÁLNÍ A SMÍŠENÁ PLEŤ –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kolem 30 let</a:t>
            </a:r>
            <a:endParaRPr lang="cs-CZ" sz="2800" dirty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KUPERÓZNÍ PLEŤ –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bodová masáž</a:t>
            </a:r>
            <a:endParaRPr lang="cs-CZ" sz="2800" dirty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JIZVY A OTOKY –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krouživá masáž</a:t>
            </a:r>
            <a:endParaRPr lang="cs-CZ" sz="2800" dirty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ZRALÁ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PLEŤ –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pravidelná péče</a:t>
            </a:r>
            <a:endParaRPr lang="cs-CZ" sz="2800" dirty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33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bg1"/>
                </a:solidFill>
              </a:rPr>
              <a:t>Doporučení</a:t>
            </a:r>
          </a:p>
        </p:txBody>
      </p:sp>
    </p:spTree>
    <p:extLst>
      <p:ext uri="{BB962C8B-B14F-4D97-AF65-F5344CB8AC3E}">
        <p14:creationId xmlns:p14="http://schemas.microsoft.com/office/powerpoint/2010/main" xmlns="" val="902638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2492896"/>
            <a:ext cx="7408862" cy="3633267"/>
          </a:xfrm>
        </p:spPr>
        <p:txBody>
          <a:bodyPr rtlCol="0">
            <a:normAutofit/>
          </a:bodyPr>
          <a:lstStyle/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zákaznic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leží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na lehátku – papírové ubrousky lemují okraj prostěradla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(aby nedošlo ke znečištění spodního prádla u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klientky a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provozního prádla)</a:t>
            </a:r>
            <a:endParaRPr lang="cs-CZ" sz="2800" dirty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274320" indent="-274320" eaLnBrk="1" fontAlgn="auto" hangingPunct="1">
              <a:lnSpc>
                <a:spcPct val="150000"/>
              </a:lnSpc>
              <a:spcAft>
                <a:spcPts val="100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dekolt má volný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bez ozdob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ea typeface="Calibri"/>
                <a:cs typeface="Times New Roman"/>
              </a:rPr>
              <a:t>a má svlečený horní část oděvu</a:t>
            </a:r>
            <a:endParaRPr lang="cs-CZ" sz="2800" dirty="0">
              <a:solidFill>
                <a:schemeClr val="tx2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36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1"/>
                </a:solidFill>
                <a:ea typeface="Calibri" pitchFamily="34" charset="0"/>
                <a:cs typeface="Times New Roman" pitchFamily="18" charset="0"/>
              </a:rPr>
              <a:t>Příprava zákaznice</a:t>
            </a:r>
            <a:endParaRPr lang="cs-CZ" dirty="0" smtClean="0">
              <a:solidFill>
                <a:schemeClr val="bg1"/>
              </a:solidFill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3600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eaLnBrk="1" fontAlgn="auto" hangingPunct="1">
              <a:lnSpc>
                <a:spcPct val="150000"/>
              </a:lnSpc>
              <a:spcAft>
                <a:spcPts val="1000"/>
              </a:spcAft>
              <a:buClr>
                <a:srgbClr val="F0A22E"/>
              </a:buClr>
              <a:defRPr/>
            </a:pPr>
            <a:r>
              <a:rPr lang="cs-CZ" sz="2000" dirty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pod hlavou má klientka </a:t>
            </a:r>
            <a:r>
              <a:rPr lang="cs-CZ" sz="2000" b="1" dirty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čistý ubrousek </a:t>
            </a:r>
            <a:r>
              <a:rPr lang="cs-CZ" sz="2000" dirty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a je přikryta prostěradlem, popř. </a:t>
            </a:r>
            <a:r>
              <a:rPr lang="cs-CZ" sz="2000" dirty="0" smtClean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dekou</a:t>
            </a:r>
            <a:endParaRPr lang="cs-CZ" dirty="0">
              <a:solidFill>
                <a:srgbClr val="4E3B30">
                  <a:lumMod val="75000"/>
                </a:srgbClr>
              </a:solidFill>
              <a:ea typeface="Calibri"/>
              <a:cs typeface="Times New Roman"/>
            </a:endParaRPr>
          </a:p>
          <a:p>
            <a:pPr marL="274320" lvl="0" indent="-274320" eaLnBrk="1" fontAlgn="auto" hangingPunct="1">
              <a:lnSpc>
                <a:spcPct val="150000"/>
              </a:lnSpc>
              <a:spcAft>
                <a:spcPts val="1000"/>
              </a:spcAft>
              <a:buClr>
                <a:srgbClr val="F0A22E"/>
              </a:buClr>
              <a:defRPr/>
            </a:pPr>
            <a:r>
              <a:rPr lang="cs-CZ" sz="2000" dirty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provedené povrchové čištění – </a:t>
            </a:r>
            <a:r>
              <a:rPr lang="cs-CZ" sz="2000" b="1" dirty="0">
                <a:solidFill>
                  <a:srgbClr val="4E3B30">
                    <a:lumMod val="75000"/>
                  </a:srgbClr>
                </a:solidFill>
                <a:ea typeface="Calibri"/>
                <a:cs typeface="Times New Roman"/>
              </a:rPr>
              <a:t>odlíčení</a:t>
            </a:r>
            <a:endParaRPr lang="cs-CZ" b="1" dirty="0">
              <a:solidFill>
                <a:srgbClr val="4E3B30">
                  <a:lumMod val="75000"/>
                </a:srgbClr>
              </a:solidFill>
              <a:ea typeface="Calibri"/>
              <a:cs typeface="Times New Roman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</a:t>
            </a:r>
            <a:r>
              <a:rPr lang="cs-CZ" dirty="0" smtClean="0">
                <a:cs typeface="Times New Roman"/>
              </a:rPr>
              <a:t> </a:t>
            </a:r>
            <a:r>
              <a:rPr lang="cs-CZ" dirty="0" smtClean="0">
                <a:cs typeface="Times New Roman"/>
              </a:rPr>
              <a:t>obr.4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prstClr val="white"/>
                </a:solidFill>
                <a:ea typeface="Calibri" pitchFamily="34" charset="0"/>
                <a:cs typeface="Times New Roman" pitchFamily="18" charset="0"/>
              </a:rPr>
              <a:t>Příprava zákaznice</a:t>
            </a:r>
            <a:endParaRPr lang="cs-CZ" dirty="0"/>
          </a:p>
        </p:txBody>
      </p:sp>
      <p:pic>
        <p:nvPicPr>
          <p:cNvPr id="2050" name="Picture 2" descr="D:\0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365104"/>
            <a:ext cx="2976751" cy="198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0668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43608" y="3068960"/>
            <a:ext cx="6984776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obrázky</a:t>
            </a:r>
          </a:p>
          <a:p>
            <a:endParaRPr lang="cs-CZ" sz="1800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Obrázky 1 -4 jsou </a:t>
            </a:r>
            <a:r>
              <a:rPr lang="cs-CZ" sz="1800" b="1" dirty="0" smtClean="0"/>
              <a:t>z </a:t>
            </a:r>
            <a:r>
              <a:rPr lang="cs-CZ" sz="1800" b="1" dirty="0" smtClean="0"/>
              <a:t>vlastních zdrojů </a:t>
            </a:r>
            <a:r>
              <a:rPr lang="cs-CZ" sz="1800" b="1" dirty="0" smtClean="0"/>
              <a:t>autora</a:t>
            </a:r>
            <a:endParaRPr lang="cs-CZ" sz="1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19919" y="5085184"/>
            <a:ext cx="4574265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0518" y="1042378"/>
            <a:ext cx="6408711" cy="13785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321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9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Motiv sady Office</vt:lpstr>
      <vt:lpstr>Vlnění</vt:lpstr>
      <vt:lpstr>1_Vlnění</vt:lpstr>
      <vt:lpstr>2_Vlnění</vt:lpstr>
      <vt:lpstr>3_Vlnění</vt:lpstr>
      <vt:lpstr>4_Vlnění</vt:lpstr>
      <vt:lpstr>5_Vlnění</vt:lpstr>
      <vt:lpstr>6_Vlnění</vt:lpstr>
      <vt:lpstr>7_Vlnění</vt:lpstr>
      <vt:lpstr>Snímek 1</vt:lpstr>
      <vt:lpstr>KOSMETICKÁ MASÁŽ</vt:lpstr>
      <vt:lpstr>Kosmetická masáž</vt:lpstr>
      <vt:lpstr>Účinky</vt:lpstr>
      <vt:lpstr>Účinky</vt:lpstr>
      <vt:lpstr>Účinky</vt:lpstr>
      <vt:lpstr>Relaxační metody</vt:lpstr>
      <vt:lpstr>Zásady</vt:lpstr>
      <vt:lpstr>Doporučení</vt:lpstr>
      <vt:lpstr>Příprava zákaznice</vt:lpstr>
      <vt:lpstr>Příprava zákaznice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66</cp:revision>
  <dcterms:created xsi:type="dcterms:W3CDTF">2012-04-21T13:49:00Z</dcterms:created>
  <dcterms:modified xsi:type="dcterms:W3CDTF">2014-01-31T16:47:01Z</dcterms:modified>
</cp:coreProperties>
</file>