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5" r:id="rId3"/>
    <p:sldId id="266" r:id="rId4"/>
    <p:sldId id="267" r:id="rId5"/>
    <p:sldId id="268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7" autoAdjust="0"/>
    <p:restoredTop sz="94660"/>
  </p:normalViewPr>
  <p:slideViewPr>
    <p:cSldViewPr>
      <p:cViewPr>
        <p:scale>
          <a:sx n="100" d="100"/>
          <a:sy n="100" d="100"/>
        </p:scale>
        <p:origin x="-51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58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915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872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636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5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6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027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693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238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29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23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553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7/Solidago_altissima2.jpg" TargetMode="External"/><Relationship Id="rId2" Type="http://schemas.openxmlformats.org/officeDocument/2006/relationships/hyperlink" Target="http://www.microsoft.office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upload.wikimedia.org/wikipedia/commons/b/bb/Prague_Metro_L%C3%A1dv%C3%AD_tram.jpg" TargetMode="External"/><Relationship Id="rId4" Type="http://schemas.openxmlformats.org/officeDocument/2006/relationships/hyperlink" Target="http://upload.wikimedia.org/wikipedia/commons/6/6f/ArtemisiaVulgaris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Příbuzná slova k vyjmenovaným slovům po B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62917"/>
            <a:ext cx="8892480" cy="452596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1600" b="1" dirty="0" smtClean="0"/>
              <a:t>Jazyk a jazyková komunikace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 </a:t>
            </a:r>
            <a:r>
              <a:rPr lang="cs-CZ" sz="1600" dirty="0" smtClean="0">
                <a:solidFill>
                  <a:prstClr val="black"/>
                </a:solidFill>
              </a:rPr>
              <a:t>VY_32_INOVACE_02_PŘÍBUZNÁ SLOVA K VS PO B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dirty="0" smtClean="0">
                <a:solidFill>
                  <a:prstClr val="black"/>
                </a:solidFill>
              </a:rPr>
              <a:t>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Druh </a:t>
            </a:r>
            <a:r>
              <a:rPr lang="cs-CZ" sz="1600" b="1" dirty="0">
                <a:solidFill>
                  <a:prstClr val="black"/>
                </a:solidFill>
              </a:rPr>
              <a:t>materiálu:  </a:t>
            </a:r>
            <a:r>
              <a:rPr lang="cs-CZ" sz="1600" dirty="0">
                <a:solidFill>
                  <a:prstClr val="black"/>
                </a:solidFill>
              </a:rPr>
              <a:t>DUM </a:t>
            </a:r>
            <a:r>
              <a:rPr lang="cs-CZ" sz="1600" dirty="0" smtClean="0">
                <a:solidFill>
                  <a:prstClr val="black"/>
                </a:solidFill>
              </a:rPr>
              <a:t>ČJ </a:t>
            </a:r>
            <a:r>
              <a:rPr lang="cs-CZ" sz="1600" dirty="0">
                <a:solidFill>
                  <a:prstClr val="black"/>
                </a:solidFill>
              </a:rPr>
              <a:t>č. </a:t>
            </a:r>
            <a:r>
              <a:rPr lang="cs-CZ" sz="1600" dirty="0" smtClean="0">
                <a:solidFill>
                  <a:prstClr val="black"/>
                </a:solidFill>
              </a:rPr>
              <a:t>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9. 9. </a:t>
            </a:r>
            <a:r>
              <a:rPr lang="cs-CZ" sz="1600" smtClean="0">
                <a:solidFill>
                  <a:prstClr val="black"/>
                </a:solidFill>
              </a:rPr>
              <a:t>2011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</a:rPr>
              <a:t>Český jazyk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třetí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Materiál  (DUM) určený k </a:t>
            </a:r>
            <a:r>
              <a:rPr lang="cs-CZ" sz="1600" dirty="0" smtClean="0">
                <a:solidFill>
                  <a:prstClr val="black"/>
                </a:solidFill>
              </a:rPr>
              <a:t>seznámení s příbuznými slovy k vyjmenovaným slovům po B. 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Je 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</a:t>
            </a:r>
            <a:r>
              <a:rPr lang="cs-CZ" sz="1600" dirty="0">
                <a:solidFill>
                  <a:prstClr val="black"/>
                </a:solidFill>
              </a:rPr>
              <a:t>příbuzná </a:t>
            </a:r>
            <a:r>
              <a:rPr lang="cs-CZ" sz="1600" dirty="0" smtClean="0">
                <a:solidFill>
                  <a:prstClr val="black"/>
                </a:solidFill>
              </a:rPr>
              <a:t>slova  k vyjmenovaným  slovům  po </a:t>
            </a:r>
            <a:r>
              <a:rPr lang="cs-CZ" sz="1600" dirty="0">
                <a:solidFill>
                  <a:prstClr val="black"/>
                </a:solidFill>
              </a:rPr>
              <a:t>B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Zdroje: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www.microsoft.office.cz</a:t>
            </a: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upload.wikimedia.org/wikipedia/commons/2/27/Solidago_altissima2.jpg</a:t>
            </a: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upload.wikimedia.org/wikipedia/commons/6/6f/ArtemisiaVulgaris.jpg</a:t>
            </a: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upload.wikimedia.org/wikipedia/commons/b/bb/Prague_Metro_L%C3%A1dv%C3%AD_tram.jpg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75882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186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291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BÝT </a:t>
            </a:r>
            <a:endParaRPr lang="cs-CZ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75882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475656" y="1412775"/>
            <a:ext cx="691276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DOBÝT (hrad)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PŘIBÝT (nový žák)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POBÝT (na návštěvě), POBYT (u moře) 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UBÝT (vody)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STAROBYLÁ (truhla)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ABY, ABYCHOM, ABYSTE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KDYBY, KDYBYCHOM, KDYBYSTE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BYTOST (pohádková)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ŽIVOBYTÍ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LEDABYLE (udělal domácí úkol)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050" y="34290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V="1">
            <a:off x="4716016" y="4509120"/>
            <a:ext cx="187220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Příbuzná slova k vyjmenovaným slovům po B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84988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8941" y="1396563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BYDLIT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48941" y="269776"/>
            <a:ext cx="8229600" cy="1143000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Příbuzná slova k vyjmenovaným slovům po B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75882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11760" y="1412776"/>
            <a:ext cx="532859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BYDLIŠTĚ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OBYDLÍ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BYDLO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NEOBYDLENÝ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ZABYDLIT SE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9097" y="4149080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OBYVATEL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4149080"/>
            <a:ext cx="26642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OBYVATELSTVO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OBÝVAT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OBÝVACÍ (pokoj)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1349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881" y="352706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3707904" y="2060848"/>
            <a:ext cx="187220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5292080" y="4733855"/>
            <a:ext cx="936104" cy="5673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3181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8841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BYT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Příbuzná slova k vyjmenovaným slovům po B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75882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23728" y="1412776"/>
            <a:ext cx="30963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BYTNÁ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UBYTOVNA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UBYTOVAT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8333" y="321297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PŘÍBYTEK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8333" y="4384267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NÁBYTEK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1760" y="4384267"/>
            <a:ext cx="51597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NÁBYTKOVÝ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NÁBYTKÁŘSTVÍ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985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407196" y="3243753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PŘÍBYTEČEK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4788024" y="4221088"/>
            <a:ext cx="864096" cy="7479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9853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5026" y="1427237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DOBYTEK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Příbuzná slova k vyjmenovaným slovům po B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75882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83768" y="1484784"/>
            <a:ext cx="3888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DOBYTČE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DOBYTKÁŘSTVÍ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2780928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OBYČEJ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2673205"/>
            <a:ext cx="4320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(velikonoční, vánoční)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NEOBYČEJNÝ (člověk)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OBYČEJNÁ (tužka)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3299" y="4212377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BYSTRÝ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4212377"/>
            <a:ext cx="46085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BYSTROST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BYSTŘINA (horský potok)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BYSTROUŠKA (liška)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BYSTROZRAKÝ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880" y="14127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452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4139952" y="1700808"/>
            <a:ext cx="203792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796136" y="3073315"/>
            <a:ext cx="1440160" cy="9848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6352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36513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BYLINA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98376"/>
            <a:ext cx="8229600" cy="1143000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Příbuzná slova k vyjmenovaným slovům po B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75882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8187" y="3050817"/>
            <a:ext cx="15481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KOBYLA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8636" y="4588182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BÝK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5090" y="1268760"/>
            <a:ext cx="34563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BYLINKOVÝ (čaj)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BYLINÁŘKA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BÝLOŽRAVEC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ČERNOBÝL, ZLATOBÝL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88915" y="3062988"/>
            <a:ext cx="35595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KOBYLKA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KOBYLÍ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KOBYLISY (část Prahy)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691680" y="4616013"/>
            <a:ext cx="36724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BÝČEK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BÝČÍ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BÝKOVEC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4616151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PŘIBYSLAV</a:t>
            </a:r>
            <a:endParaRPr lang="cs-CZ" sz="32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2714" y="5013176"/>
            <a:ext cx="3724275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268760"/>
            <a:ext cx="1084709" cy="1458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851" y="1256581"/>
            <a:ext cx="935187" cy="1458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949713" y="2727652"/>
            <a:ext cx="12654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PELYNĚK ČERNOBÝL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668344" y="2727652"/>
            <a:ext cx="1084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ZLATOBÝL</a:t>
            </a:r>
            <a:endParaRPr lang="cs-CZ" dirty="0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9812" y="3542538"/>
            <a:ext cx="1310724" cy="934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5" name="Přímá spojnice se šipkou 14"/>
          <p:cNvCxnSpPr/>
          <p:nvPr/>
        </p:nvCxnSpPr>
        <p:spPr>
          <a:xfrm flipV="1">
            <a:off x="5580112" y="4149080"/>
            <a:ext cx="72008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32" y="5064508"/>
            <a:ext cx="1222712" cy="1222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706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298</Words>
  <Application>Microsoft Office PowerPoint</Application>
  <PresentationFormat>Předvádění na obrazovce (4:3)</PresentationFormat>
  <Paragraphs>79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Příbuzná slova k vyjmenovaným slovům po B</vt:lpstr>
      <vt:lpstr>Příbuzná slova k vyjmenovaným slovům po B</vt:lpstr>
      <vt:lpstr>Příbuzná slova k vyjmenovaným slovům po B</vt:lpstr>
      <vt:lpstr>Příbuzná slova k vyjmenovaným slovům po B</vt:lpstr>
      <vt:lpstr>Příbuzná slova k vyjmenovaným slovům po B</vt:lpstr>
      <vt:lpstr>Příbuzná slova k vyjmenovaným slovům po B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Zaneta</dc:creator>
  <cp:lastModifiedBy>PC-0C4S</cp:lastModifiedBy>
  <cp:revision>34</cp:revision>
  <dcterms:created xsi:type="dcterms:W3CDTF">2012-09-25T14:12:29Z</dcterms:created>
  <dcterms:modified xsi:type="dcterms:W3CDTF">2012-11-09T21:21:55Z</dcterms:modified>
</cp:coreProperties>
</file>