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9" r:id="rId3"/>
    <p:sldId id="260" r:id="rId4"/>
    <p:sldId id="261" r:id="rId5"/>
    <p:sldId id="262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A6B302A-96A6-44BF-9BD9-A6C26344A6C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2006151-1513-4B85-A05C-F1B941002D1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31E023D-53FC-4579-8195-5040E920D71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1618B27-E1D2-43EE-9BF9-E420F212E1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1F4E9D1-A112-41CA-935A-7A24E0058FF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4A888DB-FE0F-4CDC-91DD-17D3D6EC4B6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8363F9F-1DBB-49A6-B3B3-F630C8A1C17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2C9568-F9F7-4AE0-93DD-52528A71BD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D22785C-8DB0-4218-A486-77F4EDB0DFB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7F37B9F-125F-4149-B496-351E2177F4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232E3-58BA-4E90-BE25-A3DC1F2FA57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4E59C55-9107-47E9-B68D-1AF967F702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CDD4A0D-EA33-467D-8F7F-CAE92175BD5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BD14A77-96A5-4FCC-83F3-25068DB191B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246A5B51-59A5-4285-8C81-7DB9BFBEE08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A3B732E-F996-4682-A67C-1D46BC5443E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404B8D7-422B-44D1-9356-29A527EA372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85B8C597-4752-4A03-8805-88CBC8DEBA8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EE8ABE0-B28C-419B-829B-CB03071A6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CFC5A87-01AD-415C-8C9B-E5713822BE0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70A4466-7281-4815-938F-18CC5861FD4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175E884-FD81-4E59-91A8-F84D66ABC89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1534E64-8B03-469A-A83E-9C55D054D81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11D1895-3B84-4E91-A391-7A5383EDE0F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algn="l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cs-CZ" sz="4000" dirty="0" smtClean="0"/>
              <a:t>Název:	Publicistický styl</a:t>
            </a:r>
            <a:br>
              <a:rPr lang="cs-CZ" sz="4000" dirty="0" smtClean="0"/>
            </a:br>
            <a:r>
              <a:rPr lang="cs-CZ" sz="3200" dirty="0" smtClean="0"/>
              <a:t>Autor:	</a:t>
            </a:r>
            <a:r>
              <a:rPr lang="cs-CZ" sz="3200" dirty="0" err="1" smtClean="0"/>
              <a:t>Mgr.Andrea</a:t>
            </a:r>
            <a:r>
              <a:rPr lang="cs-CZ" sz="3200" dirty="0" smtClean="0"/>
              <a:t> Jílková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český jazyk a literatura	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	první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	10.11.2013</a:t>
            </a:r>
          </a:p>
        </p:txBody>
      </p:sp>
    </p:spTree>
    <p:extLst>
      <p:ext uri="{BB962C8B-B14F-4D97-AF65-F5344CB8AC3E}">
        <p14:creationId xmlns:p14="http://schemas.microsoft.com/office/powerpoint/2010/main" val="344273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prezentace je určena k seznámení žáka s jedním z funkčních stylů</a:t>
            </a:r>
          </a:p>
          <a:p>
            <a:r>
              <a:rPr lang="cs-CZ" altLang="cs-CZ" dirty="0" smtClean="0"/>
              <a:t>je tvořena celková představa o tomto stylu, o jazykových prostředcích, o slohových postupech a útvarech, které tyto styk využívá</a:t>
            </a:r>
          </a:p>
          <a:p>
            <a:r>
              <a:rPr lang="cs-CZ" altLang="cs-CZ" dirty="0" smtClean="0"/>
              <a:t>součástí hodiny i je samostatná práce s jednotlivými periodiky</a:t>
            </a:r>
          </a:p>
        </p:txBody>
      </p:sp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 </a:t>
            </a:r>
          </a:p>
        </p:txBody>
      </p:sp>
    </p:spTree>
    <p:extLst>
      <p:ext uri="{BB962C8B-B14F-4D97-AF65-F5344CB8AC3E}">
        <p14:creationId xmlns:p14="http://schemas.microsoft.com/office/powerpoint/2010/main" val="3492828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styl novin, časopisů, internetu, rádia a televize</a:t>
            </a:r>
          </a:p>
          <a:p>
            <a:r>
              <a:rPr lang="cs-CZ" sz="2400" dirty="0" smtClean="0"/>
              <a:t>cílem je rychle, kvalitně a výstižně informovat, též vzdělávat a přesvědčovat</a:t>
            </a:r>
          </a:p>
          <a:p>
            <a:r>
              <a:rPr lang="cs-CZ" sz="2400" dirty="0" smtClean="0"/>
              <a:t>forma:	- mluvená ( televize, rádio )</a:t>
            </a:r>
          </a:p>
          <a:p>
            <a:pPr marL="1828800" lvl="4" indent="0">
              <a:buNone/>
            </a:pPr>
            <a:r>
              <a:rPr lang="cs-CZ" sz="2400" dirty="0" smtClean="0"/>
              <a:t>- psaná ( tisk, internet )</a:t>
            </a:r>
            <a:endParaRPr lang="cs-CZ" sz="2400" dirty="0"/>
          </a:p>
          <a:p>
            <a:r>
              <a:rPr lang="cs-CZ" sz="2400" dirty="0" smtClean="0"/>
              <a:t>postupy: informační, popisný a úvahový</a:t>
            </a:r>
          </a:p>
          <a:p>
            <a:r>
              <a:rPr lang="cs-CZ" sz="2400" dirty="0" smtClean="0"/>
              <a:t>jazyk: snaha o spisovnost, ale též specifické vyjadřování autora, </a:t>
            </a:r>
            <a:r>
              <a:rPr lang="cs-CZ" sz="2400" dirty="0" err="1" smtClean="0"/>
              <a:t>publicismy</a:t>
            </a:r>
            <a:r>
              <a:rPr lang="cs-CZ" sz="2400" dirty="0" smtClean="0"/>
              <a:t> = novinové výrazy, neobvyklá spojení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marL="1828800" lvl="4" indent="0">
              <a:buNone/>
            </a:pPr>
            <a:endParaRPr lang="cs-CZ" sz="2400" dirty="0" smtClean="0"/>
          </a:p>
          <a:p>
            <a:pPr marL="1828800" lvl="4" indent="0" algn="just">
              <a:buNone/>
            </a:pPr>
            <a:endParaRPr lang="cs-CZ" sz="2400" dirty="0" smtClean="0"/>
          </a:p>
          <a:p>
            <a:pPr marL="1828800" lvl="4" indent="0">
              <a:buNone/>
            </a:pPr>
            <a:endParaRPr lang="cs-CZ" sz="2400" dirty="0" smtClean="0"/>
          </a:p>
          <a:p>
            <a:pPr marL="1828800" lvl="4" indent="0">
              <a:buNone/>
            </a:pPr>
            <a:endParaRPr lang="cs-CZ" sz="2400" dirty="0" smtClean="0"/>
          </a:p>
          <a:p>
            <a:pPr marL="1828800" lvl="4" indent="0">
              <a:buNone/>
            </a:pPr>
            <a:endParaRPr lang="cs-CZ" sz="2400" dirty="0" smtClean="0"/>
          </a:p>
          <a:p>
            <a:pPr marL="1828800" lvl="4" indent="0"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Publicistický styl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08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zpravodajství:</a:t>
            </a:r>
          </a:p>
          <a:p>
            <a:pPr marL="0" indent="0">
              <a:buNone/>
            </a:pPr>
            <a:r>
              <a:rPr lang="cs-CZ" sz="2800" dirty="0" smtClean="0"/>
              <a:t>snaha o stručnost, výstižnost, slova bez citového zabarvení ( zpráva, oznámení…)</a:t>
            </a:r>
          </a:p>
          <a:p>
            <a:r>
              <a:rPr lang="cs-CZ" b="1" dirty="0" smtClean="0"/>
              <a:t>úvodník:</a:t>
            </a:r>
          </a:p>
          <a:p>
            <a:pPr marL="0" indent="0">
              <a:buNone/>
            </a:pPr>
            <a:r>
              <a:rPr lang="cs-CZ" sz="2800" dirty="0" smtClean="0"/>
              <a:t>nachází se na první straně novin</a:t>
            </a:r>
          </a:p>
          <a:p>
            <a:pPr marL="0" indent="0">
              <a:buNone/>
            </a:pPr>
            <a:r>
              <a:rPr lang="cs-CZ" sz="2800" dirty="0" smtClean="0"/>
              <a:t>jedná se o hlavní téma, které se pak uvnitř tisku dále rozebírá, je hodnoceno</a:t>
            </a:r>
          </a:p>
          <a:p>
            <a:pPr marL="0" indent="0">
              <a:buNone/>
            </a:pPr>
            <a:r>
              <a:rPr lang="cs-CZ" sz="2800" dirty="0" smtClean="0"/>
              <a:t>liší se od typu novin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útvary: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63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76672"/>
            <a:ext cx="792088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b="1" dirty="0" smtClean="0"/>
              <a:t>analytický článek</a:t>
            </a:r>
            <a:r>
              <a:rPr lang="cs-CZ" sz="3200" dirty="0" smtClean="0"/>
              <a:t>:</a:t>
            </a:r>
          </a:p>
          <a:p>
            <a:r>
              <a:rPr lang="cs-CZ" sz="2800" dirty="0" smtClean="0"/>
              <a:t>má funkci hodnotit, přinutit čtenáře zamyslet se</a:t>
            </a:r>
          </a:p>
          <a:p>
            <a:endParaRPr lang="cs-CZ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smtClean="0"/>
              <a:t>komentář:</a:t>
            </a:r>
          </a:p>
          <a:p>
            <a:r>
              <a:rPr lang="cs-CZ" sz="2800" dirty="0" smtClean="0"/>
              <a:t>obsahuje vlastní názor autora</a:t>
            </a:r>
          </a:p>
          <a:p>
            <a:r>
              <a:rPr lang="cs-CZ" sz="2800" dirty="0" smtClean="0"/>
              <a:t>může obsahovat i hovorová slova nebo obecnou češtinu ( což nelze u zpravodajství )</a:t>
            </a:r>
          </a:p>
          <a:p>
            <a:r>
              <a:rPr lang="cs-CZ" sz="2800" dirty="0" smtClean="0"/>
              <a:t>řečnické otázky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898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1"/>
            <a:ext cx="6246440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prstClr val="black"/>
                </a:solidFill>
              </a:rPr>
              <a:t>reportáž: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očité svědectví o události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„přímý přenos“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snaha upoutat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živé zajímavé vylíčení události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296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Čechová,M.a</a:t>
            </a:r>
            <a:r>
              <a:rPr lang="cs-CZ" dirty="0" smtClean="0"/>
              <a:t> </a:t>
            </a:r>
            <a:r>
              <a:rPr lang="cs-CZ" i="1" dirty="0" err="1" smtClean="0"/>
              <a:t>kol.Čeština</a:t>
            </a:r>
            <a:r>
              <a:rPr lang="cs-CZ" i="1" dirty="0" smtClean="0"/>
              <a:t>, řeč a jazyk.</a:t>
            </a:r>
            <a:r>
              <a:rPr lang="cs-CZ" dirty="0" smtClean="0"/>
              <a:t> 1. </a:t>
            </a:r>
            <a:r>
              <a:rPr lang="cs-CZ" dirty="0" err="1" smtClean="0"/>
              <a:t>vyd.Praha:ISV</a:t>
            </a:r>
            <a:r>
              <a:rPr lang="cs-CZ" dirty="0" smtClean="0"/>
              <a:t> nakladatelství, 1995.ISBN: 80-85866-12-9.s.362-366.</a:t>
            </a:r>
          </a:p>
          <a:p>
            <a:pPr marL="0" indent="0">
              <a:buNone/>
            </a:pPr>
            <a:r>
              <a:rPr lang="cs-CZ" dirty="0" err="1" smtClean="0"/>
              <a:t>Sochrová,M</a:t>
            </a:r>
            <a:r>
              <a:rPr lang="cs-CZ" dirty="0" smtClean="0"/>
              <a:t>. </a:t>
            </a:r>
            <a:r>
              <a:rPr lang="cs-CZ" i="1" dirty="0" smtClean="0"/>
              <a:t>Český jazyk v kostce</a:t>
            </a:r>
            <a:r>
              <a:rPr lang="cs-CZ" i="1" dirty="0" smtClean="0"/>
              <a:t>.</a:t>
            </a:r>
            <a:r>
              <a:rPr lang="cs-CZ" dirty="0" smtClean="0"/>
              <a:t> 2.vyd.Praha: Fragment, 2009. ISBN: 978-80-253-0950-6.s.188 – 191.</a:t>
            </a:r>
            <a:endParaRPr lang="cs-CZ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zdroj: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425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000">
        <p14:reveal/>
      </p:transition>
    </mc:Choice>
    <mc:Fallback xmlns="">
      <p:transition spd="slow" advTm="6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</TotalTime>
  <Words>209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Název: Publicistický styl Autor: Mgr.Andrea Jílková</vt:lpstr>
      <vt:lpstr>Anotace </vt:lpstr>
      <vt:lpstr>Publicistický styl</vt:lpstr>
      <vt:lpstr>útvary:</vt:lpstr>
      <vt:lpstr>Prezentace aplikace PowerPoint</vt:lpstr>
      <vt:lpstr>Prezentace aplikace PowerPoint</vt:lpstr>
      <vt:lpstr>zdroj: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Název: Publicistický styl Autor: Mgr.Andrea Jílková</dc:title>
  <dc:creator>Ládík</dc:creator>
  <cp:lastModifiedBy>Ládík</cp:lastModifiedBy>
  <cp:revision>7</cp:revision>
  <dcterms:created xsi:type="dcterms:W3CDTF">2013-11-30T12:47:09Z</dcterms:created>
  <dcterms:modified xsi:type="dcterms:W3CDTF">2013-12-02T16:28:52Z</dcterms:modified>
</cp:coreProperties>
</file>