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  <p:sldId id="259" r:id="rId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aseline="0">
                <a:solidFill>
                  <a:srgbClr val="FFC000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0428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28.1.2014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513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28.1.2014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378549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28.1.2014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1713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2773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3674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28.1.2014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0472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28.1.2014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4733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28.1.2014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9558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28.1.2014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077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28.1.2014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8102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28.1.2014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1826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54C67-D376-4AF3-A4FE-D21E08505F32}" type="datetimeFigureOut">
              <a:rPr lang="cs-CZ" smtClean="0"/>
              <a:t>28.1.2014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6856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C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822" y="5609192"/>
            <a:ext cx="5762625" cy="1114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šablona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122" y="63832"/>
            <a:ext cx="6734175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Group 3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63372182"/>
              </p:ext>
            </p:extLst>
          </p:nvPr>
        </p:nvGraphicFramePr>
        <p:xfrm>
          <a:off x="1338110" y="1268760"/>
          <a:ext cx="6707187" cy="3647224"/>
        </p:xfrm>
        <a:graphic>
          <a:graphicData uri="http://schemas.openxmlformats.org/drawingml/2006/table">
            <a:tbl>
              <a:tblPr/>
              <a:tblGrid>
                <a:gridCol w="1912937"/>
                <a:gridCol w="4794250"/>
              </a:tblGrid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projektu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CZ.1.07/1.5.00/34.0029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materiálu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VY_32_INOVACE_30-20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16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Název školy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Střední průmyslová škola stavební,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České Budějovice, Resslova 2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Autor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Šárka Kostková</a:t>
                      </a:r>
                      <a:endParaRPr kumimoji="0" lang="cs-CZ" sz="1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Tematický celek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ICT pro první ročník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27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Ročník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499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Datum tvorby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8. března 2013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29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Anotace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Test – vypracování prezentace s hypertextovými odkazy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7938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Metodický pokyn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Vyučující žákům vytiskne prezentaci a zadání testu, zdrojový text jim může pro urychlení práce dát ve wordovském souboru.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8746"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Pokud není uvedeno jinak, použitý materiál je z vlastních zdrojů autora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933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Test - prezentace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250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sz="2400" dirty="0" smtClean="0"/>
              <a:t>Zdrojová data</a:t>
            </a:r>
          </a:p>
          <a:p>
            <a:r>
              <a:rPr lang="cs-CZ" sz="2400" dirty="0" smtClean="0"/>
              <a:t>Řešení</a:t>
            </a:r>
          </a:p>
          <a:p>
            <a:endParaRPr lang="cs-CZ" sz="2400" dirty="0"/>
          </a:p>
          <a:p>
            <a:endParaRPr lang="cs-CZ" sz="2400" dirty="0" smtClean="0"/>
          </a:p>
          <a:p>
            <a:r>
              <a:rPr lang="cs-CZ" sz="2400" dirty="0" smtClean="0"/>
              <a:t>Zadání:</a:t>
            </a:r>
          </a:p>
          <a:p>
            <a:pPr marL="0" indent="0">
              <a:buNone/>
            </a:pPr>
            <a:r>
              <a:rPr lang="cs-CZ" sz="2400" dirty="0" smtClean="0"/>
              <a:t>Podle předlohy sestavte prezentaci. </a:t>
            </a:r>
            <a:r>
              <a:rPr lang="cs-CZ" sz="2400" dirty="0" smtClean="0"/>
              <a:t>Ze </a:t>
            </a:r>
            <a:r>
              <a:rPr lang="cs-CZ" sz="2400" dirty="0" err="1" smtClean="0"/>
              <a:t>slidů</a:t>
            </a:r>
            <a:r>
              <a:rPr lang="cs-CZ" sz="2400" dirty="0" smtClean="0"/>
              <a:t> řezané květiny, rostlé květiny, stromky, keře a semena rostlin nás ikonka vlevo dole odkáže na </a:t>
            </a:r>
            <a:r>
              <a:rPr lang="cs-CZ" sz="2400" dirty="0" err="1" smtClean="0"/>
              <a:t>slid</a:t>
            </a:r>
            <a:r>
              <a:rPr lang="cs-CZ" sz="2400" dirty="0" smtClean="0"/>
              <a:t> Naše služby. Ze </a:t>
            </a:r>
            <a:r>
              <a:rPr lang="cs-CZ" sz="2400" dirty="0" err="1" smtClean="0"/>
              <a:t>slidů</a:t>
            </a:r>
            <a:r>
              <a:rPr lang="cs-CZ" sz="2400" dirty="0" smtClean="0"/>
              <a:t> jednoleté, dvouleté, trvalky nás ikona odkáže na </a:t>
            </a:r>
            <a:r>
              <a:rPr lang="cs-CZ" sz="2400" dirty="0" err="1" smtClean="0"/>
              <a:t>slid</a:t>
            </a:r>
            <a:r>
              <a:rPr lang="cs-CZ" sz="2400" dirty="0" smtClean="0"/>
              <a:t> semena rostlin. </a:t>
            </a:r>
          </a:p>
          <a:p>
            <a:pPr marL="0" indent="0">
              <a:buNone/>
            </a:pPr>
            <a:r>
              <a:rPr lang="cs-CZ" sz="2400" dirty="0" smtClean="0"/>
              <a:t>Pozadí zvolte tmavě zelené, písmo bílé, barva hypertextových odkazů bude žlutá. Velikost písma zvolte podle uvážení</a:t>
            </a:r>
            <a:r>
              <a:rPr lang="cs-CZ" sz="2400" smtClean="0"/>
              <a:t>, kliparty </a:t>
            </a:r>
            <a:r>
              <a:rPr lang="cs-CZ" sz="2400" dirty="0" smtClean="0"/>
              <a:t>též můžete vybrat podle sebe.</a:t>
            </a:r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152932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Při tvorbě </a:t>
            </a:r>
            <a:r>
              <a:rPr lang="cs-CZ" sz="2400" dirty="0" err="1" smtClean="0"/>
              <a:t>DUMu</a:t>
            </a:r>
            <a:r>
              <a:rPr lang="cs-CZ" sz="2400" dirty="0" smtClean="0"/>
              <a:t> byly použity materiály autora a kliparty MS PowerPoint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658916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š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</Template>
  <TotalTime>49</TotalTime>
  <Words>165</Words>
  <Application>Microsoft Office PowerPoint</Application>
  <PresentationFormat>Předvádění na obrazovce (4:3)</PresentationFormat>
  <Paragraphs>30</Paragraphs>
  <Slides>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šablona</vt:lpstr>
      <vt:lpstr>Prezentace aplikace PowerPoint</vt:lpstr>
      <vt:lpstr>Test - prezentace</vt:lpstr>
      <vt:lpstr>Prezentace aplikace PowerPoint</vt:lpstr>
      <vt:lpstr>Prezentace aplikace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kantor</dc:creator>
  <cp:lastModifiedBy>kantor</cp:lastModifiedBy>
  <cp:revision>6</cp:revision>
  <dcterms:created xsi:type="dcterms:W3CDTF">2014-01-28T21:12:12Z</dcterms:created>
  <dcterms:modified xsi:type="dcterms:W3CDTF">2014-01-28T22:04:30Z</dcterms:modified>
</cp:coreProperties>
</file>