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2729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9289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0811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160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425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9500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276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688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3777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772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677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AF71C-6EAF-44D7-BD13-1C7BD8583CEB}" type="datetimeFigureOut">
              <a:rPr lang="cs-CZ" smtClean="0"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19008-72C1-47BE-9520-F6CDBFB84BE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9107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kvetinarstvi@sedmikraska.cz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5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0.jpeg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Podle předlohy sestavte prezentaci. Ze </a:t>
            </a:r>
            <a:r>
              <a:rPr lang="cs-CZ" dirty="0" err="1"/>
              <a:t>slidů</a:t>
            </a:r>
            <a:r>
              <a:rPr lang="cs-CZ" dirty="0"/>
              <a:t> řezané květiny, rostlé květiny, stromky, keře a semena rostlin nás ikonka vlevo dole odkáže na </a:t>
            </a:r>
            <a:r>
              <a:rPr lang="cs-CZ" dirty="0" err="1"/>
              <a:t>slid</a:t>
            </a:r>
            <a:r>
              <a:rPr lang="cs-CZ" dirty="0"/>
              <a:t> Naše služby. Ze </a:t>
            </a:r>
            <a:r>
              <a:rPr lang="cs-CZ" dirty="0" err="1"/>
              <a:t>slidů</a:t>
            </a:r>
            <a:r>
              <a:rPr lang="cs-CZ" dirty="0"/>
              <a:t> jednoleté, dvouleté, trvalky nás ikona odkáže na </a:t>
            </a:r>
            <a:r>
              <a:rPr lang="cs-CZ" dirty="0" err="1"/>
              <a:t>slid</a:t>
            </a:r>
            <a:r>
              <a:rPr lang="cs-CZ" dirty="0"/>
              <a:t> semena rostlin. </a:t>
            </a:r>
          </a:p>
          <a:p>
            <a:pPr marL="0" indent="0">
              <a:buNone/>
            </a:pPr>
            <a:r>
              <a:rPr lang="cs-CZ" dirty="0"/>
              <a:t>Pozadí zvolte tmavě zelené, písmo bílé, barva hypertextových odkazů bude žlutá. Velikost písma zvolte podle uvážení</a:t>
            </a:r>
            <a:r>
              <a:rPr lang="cs-CZ"/>
              <a:t>, </a:t>
            </a:r>
            <a:r>
              <a:rPr lang="cs-CZ" smtClean="0"/>
              <a:t>kliparty </a:t>
            </a:r>
            <a:r>
              <a:rPr lang="cs-CZ" dirty="0"/>
              <a:t>též můžete vybrat podle sebe.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296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Jednoleté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Chrpa</a:t>
            </a:r>
          </a:p>
          <a:p>
            <a:r>
              <a:rPr lang="cs-CZ" dirty="0" smtClean="0"/>
              <a:t>Vlčí mák</a:t>
            </a:r>
          </a:p>
          <a:p>
            <a:r>
              <a:rPr lang="cs-CZ" dirty="0" smtClean="0"/>
              <a:t>Měsíček</a:t>
            </a:r>
          </a:p>
          <a:p>
            <a:r>
              <a:rPr lang="cs-CZ" dirty="0" smtClean="0"/>
              <a:t>Hledík</a:t>
            </a:r>
          </a:p>
          <a:p>
            <a:r>
              <a:rPr lang="cs-CZ" dirty="0" smtClean="0"/>
              <a:t>Nestařec</a:t>
            </a:r>
          </a:p>
          <a:p>
            <a:r>
              <a:rPr lang="cs-CZ" dirty="0" smtClean="0"/>
              <a:t>Slunečnice</a:t>
            </a:r>
          </a:p>
          <a:p>
            <a:endParaRPr lang="cs-CZ" dirty="0"/>
          </a:p>
        </p:txBody>
      </p:sp>
      <p:pic>
        <p:nvPicPr>
          <p:cNvPr id="8196" name="Picture 4" descr="C:\Users\kantor\AppData\Local\Microsoft\Windows\Temporary Internet Files\Content.IE5\MRF3VADH\MP90014517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3657600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kantor\AppData\Local\Microsoft\Windows\Temporary Internet Files\Content.IE5\MRF3VADH\MP900427717[1]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93296"/>
            <a:ext cx="382352" cy="38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7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Dvouleté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Bavlník</a:t>
            </a:r>
          </a:p>
          <a:p>
            <a:r>
              <a:rPr lang="cs-CZ" dirty="0" smtClean="0"/>
              <a:t>Divizna</a:t>
            </a:r>
          </a:p>
          <a:p>
            <a:r>
              <a:rPr lang="cs-CZ" dirty="0" smtClean="0"/>
              <a:t>Hvozdík</a:t>
            </a:r>
          </a:p>
          <a:p>
            <a:r>
              <a:rPr lang="cs-CZ" dirty="0" smtClean="0"/>
              <a:t>Maceška</a:t>
            </a:r>
          </a:p>
          <a:p>
            <a:r>
              <a:rPr lang="cs-CZ" dirty="0" smtClean="0"/>
              <a:t>Pomněnka</a:t>
            </a:r>
          </a:p>
          <a:p>
            <a:r>
              <a:rPr lang="cs-CZ" dirty="0" smtClean="0"/>
              <a:t>Sedmikráska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9218" name="Picture 2" descr="C:\Users\kantor\AppData\Local\Microsoft\Windows\Temporary Internet Files\Content.IE5\D914I1RR\MP90039048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22323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kantor\AppData\Local\Microsoft\Windows\Temporary Internet Files\Content.IE5\MRF3VADH\MP900427717[1]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93296"/>
            <a:ext cx="382352" cy="38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32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Trvalky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Dobromysl</a:t>
            </a:r>
          </a:p>
          <a:p>
            <a:r>
              <a:rPr lang="cs-CZ" dirty="0" smtClean="0"/>
              <a:t>Hvězdice</a:t>
            </a:r>
          </a:p>
          <a:p>
            <a:r>
              <a:rPr lang="cs-CZ" dirty="0" smtClean="0"/>
              <a:t>Levandule</a:t>
            </a:r>
          </a:p>
          <a:p>
            <a:r>
              <a:rPr lang="cs-CZ" dirty="0" smtClean="0"/>
              <a:t>Mochna</a:t>
            </a:r>
          </a:p>
          <a:p>
            <a:r>
              <a:rPr lang="cs-CZ" dirty="0" smtClean="0"/>
              <a:t>Rozmarýn</a:t>
            </a:r>
          </a:p>
          <a:p>
            <a:r>
              <a:rPr lang="cs-CZ" dirty="0" smtClean="0"/>
              <a:t>Šalvěj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146" name="Picture 2" descr="C:\Users\kantor\AppData\Local\Microsoft\Windows\Temporary Internet Files\Content.IE5\KF8FJYDY\MP90044836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2"/>
            <a:ext cx="238367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kantor\AppData\Local\Microsoft\Windows\Temporary Internet Files\Content.IE5\MRF3VADH\MP900427717[1]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93296"/>
            <a:ext cx="382352" cy="38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84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Květinářství Sedmikráska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842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ntor\AppData\Local\Microsoft\Windows\Temporary Internet Files\Content.IE5\MRF3VADH\MP90041406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769631" cy="12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3779912" y="476672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bg1"/>
                </a:solidFill>
              </a:rPr>
              <a:t>Květinářství Sedmikráska</a:t>
            </a:r>
          </a:p>
          <a:p>
            <a:r>
              <a:rPr lang="cs-CZ" sz="2400" dirty="0" smtClean="0">
                <a:solidFill>
                  <a:schemeClr val="bg1"/>
                </a:solidFill>
              </a:rPr>
              <a:t>Luční 123</a:t>
            </a:r>
          </a:p>
          <a:p>
            <a:r>
              <a:rPr lang="cs-CZ" sz="2400" dirty="0" smtClean="0">
                <a:solidFill>
                  <a:schemeClr val="bg1"/>
                </a:solidFill>
              </a:rPr>
              <a:t>456 78  Palouček</a:t>
            </a:r>
          </a:p>
          <a:p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23886" y="2852936"/>
            <a:ext cx="7216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Tel.: +420 987 654 321</a:t>
            </a:r>
          </a:p>
          <a:p>
            <a:r>
              <a:rPr lang="cs-CZ" sz="2400" dirty="0" smtClean="0"/>
              <a:t>E-mail: </a:t>
            </a:r>
            <a:r>
              <a:rPr lang="cs-CZ" sz="2400" dirty="0" smtClean="0">
                <a:hlinkClick r:id="rId3"/>
              </a:rPr>
              <a:t>kvetinarstvi@sedmikraska.cz</a:t>
            </a:r>
            <a:endParaRPr lang="cs-CZ" sz="2400" dirty="0" smtClean="0"/>
          </a:p>
          <a:p>
            <a:r>
              <a:rPr lang="cs-CZ" sz="2400" dirty="0" smtClean="0"/>
              <a:t>Web: www.sedmikraska.cz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1498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Naše služby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 action="ppaction://hlinksldjump"/>
              </a:rPr>
              <a:t>Řezané květiny</a:t>
            </a:r>
            <a:endParaRPr lang="cs-CZ" dirty="0" smtClean="0"/>
          </a:p>
          <a:p>
            <a:r>
              <a:rPr lang="cs-CZ" dirty="0" smtClean="0">
                <a:hlinkClick r:id="rId3" action="ppaction://hlinksldjump"/>
              </a:rPr>
              <a:t>Rostlé květiny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>
                <a:hlinkClick r:id="rId4" action="ppaction://hlinksldjump"/>
              </a:rPr>
              <a:t>Stromky</a:t>
            </a:r>
            <a:endParaRPr lang="cs-CZ" dirty="0" smtClean="0"/>
          </a:p>
          <a:p>
            <a:r>
              <a:rPr lang="cs-CZ" dirty="0" smtClean="0">
                <a:hlinkClick r:id="rId5" action="ppaction://hlinksldjump"/>
              </a:rPr>
              <a:t>Keře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>
                <a:hlinkClick r:id="rId6" action="ppaction://hlinksldjump"/>
              </a:rPr>
              <a:t>Semena rostlin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078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Řezané květy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Nabízíme kytice exotických i tuzemských druhů</a:t>
            </a:r>
          </a:p>
          <a:p>
            <a:r>
              <a:rPr lang="cs-CZ" sz="2400" dirty="0" smtClean="0"/>
              <a:t>Skleníkové, zahradní i luční květiny</a:t>
            </a:r>
          </a:p>
          <a:p>
            <a:r>
              <a:rPr lang="cs-CZ" sz="2400" dirty="0" smtClean="0"/>
              <a:t>Slavnostní vazbu</a:t>
            </a:r>
          </a:p>
          <a:p>
            <a:r>
              <a:rPr lang="cs-CZ" sz="2400" dirty="0" smtClean="0"/>
              <a:t>Svatební vazbu</a:t>
            </a:r>
          </a:p>
          <a:p>
            <a:r>
              <a:rPr lang="cs-CZ" sz="2400" dirty="0" smtClean="0"/>
              <a:t>Smuteční vazbu</a:t>
            </a:r>
            <a:endParaRPr lang="cs-CZ" sz="2400" dirty="0"/>
          </a:p>
        </p:txBody>
      </p:sp>
      <p:pic>
        <p:nvPicPr>
          <p:cNvPr id="2050" name="Picture 2" descr="C:\Users\kantor\AppData\Local\Microsoft\Windows\Temporary Internet Files\Content.IE5\MRF3VADH\MC900436365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3670">
            <a:off x="1892416" y="4133791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antor\AppData\Local\Microsoft\Windows\Temporary Internet Files\Content.IE5\KF8FJYDY\MC90043636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43869">
            <a:off x="5869223" y="2926024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antor\AppData\Local\Microsoft\Windows\Temporary Internet Files\Content.IE5\D914I1RR\MP900414064[1]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14808"/>
            <a:ext cx="662938" cy="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1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Rostlé květiny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Palmy</a:t>
            </a:r>
          </a:p>
          <a:p>
            <a:r>
              <a:rPr lang="cs-CZ" sz="2400" dirty="0" smtClean="0"/>
              <a:t>Fíkusy</a:t>
            </a:r>
          </a:p>
          <a:p>
            <a:r>
              <a:rPr lang="cs-CZ" sz="2400" dirty="0" smtClean="0"/>
              <a:t>Orchideje</a:t>
            </a:r>
          </a:p>
          <a:p>
            <a:r>
              <a:rPr lang="cs-CZ" sz="2400" dirty="0" smtClean="0"/>
              <a:t>Fialky, macešky</a:t>
            </a:r>
          </a:p>
          <a:p>
            <a:r>
              <a:rPr lang="cs-CZ" sz="2400" dirty="0" smtClean="0"/>
              <a:t>Bonsaje</a:t>
            </a:r>
          </a:p>
          <a:p>
            <a:r>
              <a:rPr lang="cs-CZ" sz="2400" dirty="0" smtClean="0"/>
              <a:t>… mnoho dalších</a:t>
            </a:r>
          </a:p>
          <a:p>
            <a:endParaRPr lang="cs-CZ" dirty="0"/>
          </a:p>
        </p:txBody>
      </p:sp>
      <p:pic>
        <p:nvPicPr>
          <p:cNvPr id="3074" name="Picture 2" descr="C:\Users\kantor\AppData\Local\Microsoft\Windows\Temporary Internet Files\Content.IE5\KF8FJYDY\MC90028635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77072"/>
            <a:ext cx="1232611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antor\AppData\Local\Microsoft\Windows\Temporary Internet Files\Content.IE5\AKC192EH\MC9003701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8800"/>
            <a:ext cx="1844345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kantor\AppData\Local\Microsoft\Windows\Temporary Internet Files\Content.IE5\D914I1RR\MP900414064[1]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14808"/>
            <a:ext cx="662938" cy="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7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Stromky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dirty="0" smtClean="0"/>
              <a:t>Vhodné do ovocných zahrad</a:t>
            </a:r>
          </a:p>
          <a:p>
            <a:r>
              <a:rPr lang="cs-CZ" sz="2400" dirty="0" smtClean="0"/>
              <a:t>Jabloně</a:t>
            </a:r>
          </a:p>
          <a:p>
            <a:r>
              <a:rPr lang="cs-CZ" sz="2400" dirty="0" smtClean="0"/>
              <a:t>Hrušně</a:t>
            </a:r>
          </a:p>
          <a:p>
            <a:r>
              <a:rPr lang="cs-CZ" sz="2400" dirty="0" smtClean="0"/>
              <a:t>Švestky</a:t>
            </a:r>
          </a:p>
          <a:p>
            <a:r>
              <a:rPr lang="cs-CZ" sz="2400" dirty="0" smtClean="0"/>
              <a:t>Třešně</a:t>
            </a:r>
          </a:p>
          <a:p>
            <a:r>
              <a:rPr lang="cs-CZ" sz="2400" dirty="0" smtClean="0"/>
              <a:t>Blumy</a:t>
            </a:r>
          </a:p>
          <a:p>
            <a:endParaRPr lang="cs-CZ" dirty="0"/>
          </a:p>
        </p:txBody>
      </p:sp>
      <p:pic>
        <p:nvPicPr>
          <p:cNvPr id="4098" name="Picture 2" descr="C:\Users\kantor\AppData\Local\Microsoft\Windows\Temporary Internet Files\Content.IE5\AKC192EH\MC90003643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76872"/>
            <a:ext cx="1372514" cy="191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kantor\AppData\Local\Microsoft\Windows\Temporary Internet Files\Content.IE5\D914I1RR\MP900414064[1]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14808"/>
            <a:ext cx="662938" cy="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0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Keře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 smtClean="0"/>
              <a:t>Vhodné do ozdobných zahrad</a:t>
            </a:r>
          </a:p>
          <a:p>
            <a:r>
              <a:rPr lang="cs-CZ" sz="2400" dirty="0" smtClean="0"/>
              <a:t>Kalina</a:t>
            </a:r>
          </a:p>
          <a:p>
            <a:r>
              <a:rPr lang="cs-CZ" sz="2400" dirty="0" smtClean="0"/>
              <a:t>Čilimník</a:t>
            </a:r>
          </a:p>
          <a:p>
            <a:r>
              <a:rPr lang="cs-CZ" sz="2400" dirty="0" err="1" smtClean="0"/>
              <a:t>Vejgélie</a:t>
            </a:r>
            <a:endParaRPr lang="cs-CZ" sz="2400" dirty="0" smtClean="0"/>
          </a:p>
          <a:p>
            <a:r>
              <a:rPr lang="cs-CZ" sz="2400" dirty="0" smtClean="0"/>
              <a:t>Rododendron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5122" name="Picture 2" descr="C:\Users\kantor\AppData\Local\Microsoft\Windows\Temporary Internet Files\Content.IE5\KF8FJYDY\MP9002012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89710"/>
            <a:ext cx="2332856" cy="156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kantor\AppData\Local\Microsoft\Windows\Temporary Internet Files\Content.IE5\D914I1RR\MP900414064[1]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14808"/>
            <a:ext cx="662938" cy="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35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Semena rostlin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>
                <a:hlinkClick r:id="rId2" action="ppaction://hlinksldjump"/>
              </a:rPr>
              <a:t>Jednoleté</a:t>
            </a:r>
            <a:endParaRPr lang="cs-CZ" sz="2400" dirty="0" smtClean="0"/>
          </a:p>
          <a:p>
            <a:r>
              <a:rPr lang="cs-CZ" sz="2400" dirty="0" smtClean="0">
                <a:hlinkClick r:id="rId3" action="ppaction://hlinksldjump"/>
              </a:rPr>
              <a:t>Dvouleté </a:t>
            </a:r>
            <a:endParaRPr lang="cs-CZ" sz="2400" dirty="0" smtClean="0"/>
          </a:p>
          <a:p>
            <a:r>
              <a:rPr lang="cs-CZ" sz="2400" dirty="0" smtClean="0">
                <a:hlinkClick r:id="rId4" action="ppaction://hlinksldjump"/>
              </a:rPr>
              <a:t>Trvalky</a:t>
            </a: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7170" name="Picture 2" descr="C:\Users\kantor\AppData\Local\Microsoft\Windows\Temporary Internet Files\Content.IE5\AKC192EH\MP900390495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00200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kantor\AppData\Local\Microsoft\Windows\Temporary Internet Files\Content.IE5\D914I1RR\MP900414064[1]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14808"/>
            <a:ext cx="662938" cy="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83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Vlastní 19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FFFF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181</Words>
  <Application>Microsoft Office PowerPoint</Application>
  <PresentationFormat>Předvádění na obrazovce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Prezentace aplikace PowerPoint</vt:lpstr>
      <vt:lpstr>Květinářství Sedmikráska</vt:lpstr>
      <vt:lpstr>Prezentace aplikace PowerPoint</vt:lpstr>
      <vt:lpstr>Naše služby</vt:lpstr>
      <vt:lpstr>Řezané květy</vt:lpstr>
      <vt:lpstr>Rostlé květiny</vt:lpstr>
      <vt:lpstr>Stromky</vt:lpstr>
      <vt:lpstr>Keře</vt:lpstr>
      <vt:lpstr>Semena rostlin</vt:lpstr>
      <vt:lpstr>Jednoleté</vt:lpstr>
      <vt:lpstr>Dvouleté</vt:lpstr>
      <vt:lpstr>Trvalky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Květinářství Sedmikráska</dc:title>
  <dc:creator>kantor</dc:creator>
  <cp:lastModifiedBy>Alena Stachová</cp:lastModifiedBy>
  <cp:revision>9</cp:revision>
  <dcterms:created xsi:type="dcterms:W3CDTF">2014-01-28T21:16:02Z</dcterms:created>
  <dcterms:modified xsi:type="dcterms:W3CDTF">2014-02-03T11:54:08Z</dcterms:modified>
</cp:coreProperties>
</file>