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58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3800475" y="1789113"/>
            <a:ext cx="5340350" cy="5056187"/>
            <a:chOff x="2394" y="1127"/>
            <a:chExt cx="3364" cy="3185"/>
          </a:xfrm>
        </p:grpSpPr>
        <p:sp>
          <p:nvSpPr>
            <p:cNvPr id="25603" name="Rectangle 3"/>
            <p:cNvSpPr>
              <a:spLocks noChangeArrowheads="1"/>
            </p:cNvSpPr>
            <p:nvPr/>
          </p:nvSpPr>
          <p:spPr bwMode="ltGray">
            <a:xfrm>
              <a:off x="4230" y="1365"/>
              <a:ext cx="197" cy="102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5604" name="Oval 4"/>
            <p:cNvSpPr>
              <a:spLocks noChangeArrowheads="1"/>
            </p:cNvSpPr>
            <p:nvPr/>
          </p:nvSpPr>
          <p:spPr bwMode="ltGray">
            <a:xfrm>
              <a:off x="4299" y="1185"/>
              <a:ext cx="47" cy="47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5605" name="Rectangle 5"/>
            <p:cNvSpPr>
              <a:spLocks noChangeArrowheads="1"/>
            </p:cNvSpPr>
            <p:nvPr/>
          </p:nvSpPr>
          <p:spPr bwMode="ltGray">
            <a:xfrm rot="995337">
              <a:off x="5205" y="1495"/>
              <a:ext cx="6" cy="207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5606" name="Freeform 6"/>
            <p:cNvSpPr>
              <a:spLocks noEditPoints="1"/>
            </p:cNvSpPr>
            <p:nvPr/>
          </p:nvSpPr>
          <p:spPr bwMode="ltGray">
            <a:xfrm>
              <a:off x="4871" y="3508"/>
              <a:ext cx="66" cy="96"/>
            </a:xfrm>
            <a:custGeom>
              <a:avLst/>
              <a:gdLst/>
              <a:ahLst/>
              <a:cxnLst>
                <a:cxn ang="0">
                  <a:pos x="18" y="96"/>
                </a:cxn>
                <a:cxn ang="0">
                  <a:pos x="42" y="78"/>
                </a:cxn>
                <a:cxn ang="0">
                  <a:pos x="60" y="60"/>
                </a:cxn>
                <a:cxn ang="0">
                  <a:pos x="66" y="36"/>
                </a:cxn>
                <a:cxn ang="0">
                  <a:pos x="60" y="12"/>
                </a:cxn>
                <a:cxn ang="0">
                  <a:pos x="36" y="0"/>
                </a:cxn>
                <a:cxn ang="0">
                  <a:pos x="24" y="6"/>
                </a:cxn>
                <a:cxn ang="0">
                  <a:pos x="12" y="12"/>
                </a:cxn>
                <a:cxn ang="0">
                  <a:pos x="0" y="36"/>
                </a:cxn>
                <a:cxn ang="0">
                  <a:pos x="0" y="60"/>
                </a:cxn>
                <a:cxn ang="0">
                  <a:pos x="12" y="84"/>
                </a:cxn>
                <a:cxn ang="0">
                  <a:pos x="18" y="96"/>
                </a:cxn>
                <a:cxn ang="0">
                  <a:pos x="18" y="96"/>
                </a:cxn>
                <a:cxn ang="0">
                  <a:pos x="42" y="18"/>
                </a:cxn>
                <a:cxn ang="0">
                  <a:pos x="54" y="24"/>
                </a:cxn>
                <a:cxn ang="0">
                  <a:pos x="60" y="36"/>
                </a:cxn>
                <a:cxn ang="0">
                  <a:pos x="60" y="48"/>
                </a:cxn>
                <a:cxn ang="0">
                  <a:pos x="54" y="54"/>
                </a:cxn>
                <a:cxn ang="0">
                  <a:pos x="36" y="72"/>
                </a:cxn>
                <a:cxn ang="0">
                  <a:pos x="24" y="78"/>
                </a:cxn>
                <a:cxn ang="0">
                  <a:pos x="24" y="78"/>
                </a:cxn>
                <a:cxn ang="0">
                  <a:pos x="12" y="48"/>
                </a:cxn>
                <a:cxn ang="0">
                  <a:pos x="18" y="24"/>
                </a:cxn>
                <a:cxn ang="0">
                  <a:pos x="30" y="18"/>
                </a:cxn>
                <a:cxn ang="0">
                  <a:pos x="42" y="18"/>
                </a:cxn>
                <a:cxn ang="0">
                  <a:pos x="42" y="18"/>
                </a:cxn>
              </a:cxnLst>
              <a:rect l="0" t="0" r="r" b="b"/>
              <a:pathLst>
                <a:path w="66" h="96">
                  <a:moveTo>
                    <a:pt x="18" y="96"/>
                  </a:moveTo>
                  <a:lnTo>
                    <a:pt x="42" y="78"/>
                  </a:lnTo>
                  <a:lnTo>
                    <a:pt x="60" y="60"/>
                  </a:lnTo>
                  <a:lnTo>
                    <a:pt x="66" y="36"/>
                  </a:lnTo>
                  <a:lnTo>
                    <a:pt x="60" y="12"/>
                  </a:lnTo>
                  <a:lnTo>
                    <a:pt x="36" y="0"/>
                  </a:lnTo>
                  <a:lnTo>
                    <a:pt x="24" y="6"/>
                  </a:lnTo>
                  <a:lnTo>
                    <a:pt x="12" y="12"/>
                  </a:lnTo>
                  <a:lnTo>
                    <a:pt x="0" y="36"/>
                  </a:lnTo>
                  <a:lnTo>
                    <a:pt x="0" y="60"/>
                  </a:lnTo>
                  <a:lnTo>
                    <a:pt x="12" y="84"/>
                  </a:lnTo>
                  <a:lnTo>
                    <a:pt x="18" y="96"/>
                  </a:lnTo>
                  <a:lnTo>
                    <a:pt x="18" y="96"/>
                  </a:lnTo>
                  <a:close/>
                  <a:moveTo>
                    <a:pt x="42" y="18"/>
                  </a:moveTo>
                  <a:lnTo>
                    <a:pt x="54" y="24"/>
                  </a:lnTo>
                  <a:lnTo>
                    <a:pt x="60" y="36"/>
                  </a:lnTo>
                  <a:lnTo>
                    <a:pt x="60" y="48"/>
                  </a:lnTo>
                  <a:lnTo>
                    <a:pt x="54" y="54"/>
                  </a:lnTo>
                  <a:lnTo>
                    <a:pt x="36" y="72"/>
                  </a:lnTo>
                  <a:lnTo>
                    <a:pt x="24" y="78"/>
                  </a:lnTo>
                  <a:lnTo>
                    <a:pt x="24" y="78"/>
                  </a:lnTo>
                  <a:lnTo>
                    <a:pt x="12" y="48"/>
                  </a:lnTo>
                  <a:lnTo>
                    <a:pt x="18" y="24"/>
                  </a:lnTo>
                  <a:lnTo>
                    <a:pt x="30" y="18"/>
                  </a:lnTo>
                  <a:lnTo>
                    <a:pt x="42" y="18"/>
                  </a:lnTo>
                  <a:lnTo>
                    <a:pt x="42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07" name="Rectangle 7"/>
            <p:cNvSpPr>
              <a:spLocks noChangeArrowheads="1"/>
            </p:cNvSpPr>
            <p:nvPr/>
          </p:nvSpPr>
          <p:spPr bwMode="ltGray">
            <a:xfrm rot="91736">
              <a:off x="5487" y="1535"/>
              <a:ext cx="6" cy="1998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5608" name="Rectangle 8"/>
            <p:cNvSpPr>
              <a:spLocks noChangeArrowheads="1"/>
            </p:cNvSpPr>
            <p:nvPr/>
          </p:nvSpPr>
          <p:spPr bwMode="ltGray">
            <a:xfrm rot="-926223">
              <a:off x="5640" y="1521"/>
              <a:ext cx="6" cy="881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5609" name="Rectangle 9"/>
            <p:cNvSpPr>
              <a:spLocks noChangeArrowheads="1"/>
            </p:cNvSpPr>
            <p:nvPr/>
          </p:nvSpPr>
          <p:spPr bwMode="ltGray">
            <a:xfrm rot="-1140313">
              <a:off x="3444" y="1816"/>
              <a:ext cx="6" cy="203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5610" name="Rectangle 10"/>
            <p:cNvSpPr>
              <a:spLocks noChangeArrowheads="1"/>
            </p:cNvSpPr>
            <p:nvPr/>
          </p:nvSpPr>
          <p:spPr bwMode="ltGray">
            <a:xfrm rot="1114412">
              <a:off x="2757" y="1821"/>
              <a:ext cx="6" cy="2119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5611" name="Rectangle 11"/>
            <p:cNvSpPr>
              <a:spLocks noChangeArrowheads="1"/>
            </p:cNvSpPr>
            <p:nvPr/>
          </p:nvSpPr>
          <p:spPr bwMode="ltGray">
            <a:xfrm rot="254676">
              <a:off x="3035" y="1870"/>
              <a:ext cx="6" cy="1906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5612" name="Freeform 12"/>
            <p:cNvSpPr>
              <a:spLocks/>
            </p:cNvSpPr>
            <p:nvPr/>
          </p:nvSpPr>
          <p:spPr bwMode="ltGray">
            <a:xfrm>
              <a:off x="4007" y="3021"/>
              <a:ext cx="623" cy="156"/>
            </a:xfrm>
            <a:custGeom>
              <a:avLst/>
              <a:gdLst/>
              <a:ahLst/>
              <a:cxnLst>
                <a:cxn ang="0">
                  <a:pos x="6" y="18"/>
                </a:cxn>
                <a:cxn ang="0">
                  <a:pos x="162" y="36"/>
                </a:cxn>
                <a:cxn ang="0">
                  <a:pos x="251" y="36"/>
                </a:cxn>
                <a:cxn ang="0">
                  <a:pos x="354" y="30"/>
                </a:cxn>
                <a:cxn ang="0">
                  <a:pos x="473" y="18"/>
                </a:cxn>
                <a:cxn ang="0">
                  <a:pos x="611" y="0"/>
                </a:cxn>
                <a:cxn ang="0">
                  <a:pos x="623" y="114"/>
                </a:cxn>
                <a:cxn ang="0">
                  <a:pos x="497" y="138"/>
                </a:cxn>
                <a:cxn ang="0">
                  <a:pos x="414" y="150"/>
                </a:cxn>
                <a:cxn ang="0">
                  <a:pos x="318" y="156"/>
                </a:cxn>
                <a:cxn ang="0">
                  <a:pos x="215" y="156"/>
                </a:cxn>
                <a:cxn ang="0">
                  <a:pos x="108" y="150"/>
                </a:cxn>
                <a:cxn ang="0">
                  <a:pos x="0" y="132"/>
                </a:cxn>
                <a:cxn ang="0">
                  <a:pos x="6" y="18"/>
                </a:cxn>
                <a:cxn ang="0">
                  <a:pos x="6" y="18"/>
                </a:cxn>
              </a:cxnLst>
              <a:rect l="0" t="0" r="r" b="b"/>
              <a:pathLst>
                <a:path w="623" h="156">
                  <a:moveTo>
                    <a:pt x="6" y="18"/>
                  </a:moveTo>
                  <a:lnTo>
                    <a:pt x="162" y="36"/>
                  </a:lnTo>
                  <a:lnTo>
                    <a:pt x="251" y="36"/>
                  </a:lnTo>
                  <a:lnTo>
                    <a:pt x="354" y="30"/>
                  </a:lnTo>
                  <a:lnTo>
                    <a:pt x="473" y="18"/>
                  </a:lnTo>
                  <a:lnTo>
                    <a:pt x="611" y="0"/>
                  </a:lnTo>
                  <a:lnTo>
                    <a:pt x="623" y="114"/>
                  </a:lnTo>
                  <a:lnTo>
                    <a:pt x="497" y="138"/>
                  </a:lnTo>
                  <a:lnTo>
                    <a:pt x="414" y="150"/>
                  </a:lnTo>
                  <a:lnTo>
                    <a:pt x="318" y="156"/>
                  </a:lnTo>
                  <a:lnTo>
                    <a:pt x="215" y="156"/>
                  </a:lnTo>
                  <a:lnTo>
                    <a:pt x="108" y="150"/>
                  </a:lnTo>
                  <a:lnTo>
                    <a:pt x="0" y="132"/>
                  </a:lnTo>
                  <a:lnTo>
                    <a:pt x="6" y="18"/>
                  </a:lnTo>
                  <a:lnTo>
                    <a:pt x="6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13" name="Freeform 13"/>
            <p:cNvSpPr>
              <a:spLocks/>
            </p:cNvSpPr>
            <p:nvPr/>
          </p:nvSpPr>
          <p:spPr bwMode="ltGray">
            <a:xfrm>
              <a:off x="4762" y="3591"/>
              <a:ext cx="996" cy="126"/>
            </a:xfrm>
            <a:custGeom>
              <a:avLst/>
              <a:gdLst/>
              <a:ahLst/>
              <a:cxnLst>
                <a:cxn ang="0">
                  <a:pos x="754" y="6"/>
                </a:cxn>
                <a:cxn ang="0">
                  <a:pos x="652" y="6"/>
                </a:cxn>
                <a:cxn ang="0">
                  <a:pos x="563" y="6"/>
                </a:cxn>
                <a:cxn ang="0">
                  <a:pos x="479" y="6"/>
                </a:cxn>
                <a:cxn ang="0">
                  <a:pos x="401" y="6"/>
                </a:cxn>
                <a:cxn ang="0">
                  <a:pos x="335" y="0"/>
                </a:cxn>
                <a:cxn ang="0">
                  <a:pos x="276" y="0"/>
                </a:cxn>
                <a:cxn ang="0">
                  <a:pos x="222" y="0"/>
                </a:cxn>
                <a:cxn ang="0">
                  <a:pos x="180" y="6"/>
                </a:cxn>
                <a:cxn ang="0">
                  <a:pos x="138" y="6"/>
                </a:cxn>
                <a:cxn ang="0">
                  <a:pos x="108" y="6"/>
                </a:cxn>
                <a:cxn ang="0">
                  <a:pos x="54" y="6"/>
                </a:cxn>
                <a:cxn ang="0">
                  <a:pos x="24" y="12"/>
                </a:cxn>
                <a:cxn ang="0">
                  <a:pos x="6" y="18"/>
                </a:cxn>
                <a:cxn ang="0">
                  <a:pos x="0" y="24"/>
                </a:cxn>
                <a:cxn ang="0">
                  <a:pos x="12" y="42"/>
                </a:cxn>
                <a:cxn ang="0">
                  <a:pos x="18" y="48"/>
                </a:cxn>
                <a:cxn ang="0">
                  <a:pos x="30" y="54"/>
                </a:cxn>
                <a:cxn ang="0">
                  <a:pos x="60" y="60"/>
                </a:cxn>
                <a:cxn ang="0">
                  <a:pos x="90" y="72"/>
                </a:cxn>
                <a:cxn ang="0">
                  <a:pos x="144" y="84"/>
                </a:cxn>
                <a:cxn ang="0">
                  <a:pos x="210" y="90"/>
                </a:cxn>
                <a:cxn ang="0">
                  <a:pos x="293" y="102"/>
                </a:cxn>
                <a:cxn ang="0">
                  <a:pos x="389" y="108"/>
                </a:cxn>
                <a:cxn ang="0">
                  <a:pos x="503" y="120"/>
                </a:cxn>
                <a:cxn ang="0">
                  <a:pos x="622" y="120"/>
                </a:cxn>
                <a:cxn ang="0">
                  <a:pos x="754" y="126"/>
                </a:cxn>
                <a:cxn ang="0">
                  <a:pos x="873" y="126"/>
                </a:cxn>
                <a:cxn ang="0">
                  <a:pos x="993" y="126"/>
                </a:cxn>
                <a:cxn ang="0">
                  <a:pos x="993" y="12"/>
                </a:cxn>
                <a:cxn ang="0">
                  <a:pos x="879" y="12"/>
                </a:cxn>
                <a:cxn ang="0">
                  <a:pos x="754" y="6"/>
                </a:cxn>
                <a:cxn ang="0">
                  <a:pos x="754" y="6"/>
                </a:cxn>
              </a:cxnLst>
              <a:rect l="0" t="0" r="r" b="b"/>
              <a:pathLst>
                <a:path w="993" h="126">
                  <a:moveTo>
                    <a:pt x="754" y="6"/>
                  </a:moveTo>
                  <a:lnTo>
                    <a:pt x="652" y="6"/>
                  </a:lnTo>
                  <a:lnTo>
                    <a:pt x="563" y="6"/>
                  </a:lnTo>
                  <a:lnTo>
                    <a:pt x="479" y="6"/>
                  </a:lnTo>
                  <a:lnTo>
                    <a:pt x="401" y="6"/>
                  </a:lnTo>
                  <a:lnTo>
                    <a:pt x="335" y="0"/>
                  </a:lnTo>
                  <a:lnTo>
                    <a:pt x="276" y="0"/>
                  </a:lnTo>
                  <a:lnTo>
                    <a:pt x="222" y="0"/>
                  </a:lnTo>
                  <a:lnTo>
                    <a:pt x="180" y="6"/>
                  </a:lnTo>
                  <a:lnTo>
                    <a:pt x="138" y="6"/>
                  </a:lnTo>
                  <a:lnTo>
                    <a:pt x="108" y="6"/>
                  </a:lnTo>
                  <a:lnTo>
                    <a:pt x="54" y="6"/>
                  </a:lnTo>
                  <a:lnTo>
                    <a:pt x="24" y="12"/>
                  </a:lnTo>
                  <a:lnTo>
                    <a:pt x="6" y="18"/>
                  </a:lnTo>
                  <a:lnTo>
                    <a:pt x="0" y="24"/>
                  </a:lnTo>
                  <a:lnTo>
                    <a:pt x="12" y="42"/>
                  </a:lnTo>
                  <a:lnTo>
                    <a:pt x="18" y="48"/>
                  </a:lnTo>
                  <a:lnTo>
                    <a:pt x="30" y="54"/>
                  </a:lnTo>
                  <a:lnTo>
                    <a:pt x="60" y="60"/>
                  </a:lnTo>
                  <a:lnTo>
                    <a:pt x="90" y="72"/>
                  </a:lnTo>
                  <a:lnTo>
                    <a:pt x="144" y="84"/>
                  </a:lnTo>
                  <a:lnTo>
                    <a:pt x="210" y="90"/>
                  </a:lnTo>
                  <a:lnTo>
                    <a:pt x="293" y="102"/>
                  </a:lnTo>
                  <a:lnTo>
                    <a:pt x="389" y="108"/>
                  </a:lnTo>
                  <a:lnTo>
                    <a:pt x="503" y="120"/>
                  </a:lnTo>
                  <a:lnTo>
                    <a:pt x="622" y="120"/>
                  </a:lnTo>
                  <a:lnTo>
                    <a:pt x="754" y="126"/>
                  </a:lnTo>
                  <a:lnTo>
                    <a:pt x="873" y="126"/>
                  </a:lnTo>
                  <a:lnTo>
                    <a:pt x="993" y="126"/>
                  </a:lnTo>
                  <a:lnTo>
                    <a:pt x="993" y="12"/>
                  </a:lnTo>
                  <a:lnTo>
                    <a:pt x="879" y="12"/>
                  </a:lnTo>
                  <a:lnTo>
                    <a:pt x="754" y="6"/>
                  </a:lnTo>
                  <a:lnTo>
                    <a:pt x="754" y="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14" name="Freeform 14"/>
            <p:cNvSpPr>
              <a:spLocks/>
            </p:cNvSpPr>
            <p:nvPr/>
          </p:nvSpPr>
          <p:spPr bwMode="ltGray">
            <a:xfrm>
              <a:off x="4786" y="3645"/>
              <a:ext cx="972" cy="24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4" y="54"/>
                </a:cxn>
                <a:cxn ang="0">
                  <a:pos x="66" y="96"/>
                </a:cxn>
                <a:cxn ang="0">
                  <a:pos x="120" y="137"/>
                </a:cxn>
                <a:cxn ang="0">
                  <a:pos x="198" y="173"/>
                </a:cxn>
                <a:cxn ang="0">
                  <a:pos x="293" y="203"/>
                </a:cxn>
                <a:cxn ang="0">
                  <a:pos x="353" y="215"/>
                </a:cxn>
                <a:cxn ang="0">
                  <a:pos x="413" y="227"/>
                </a:cxn>
                <a:cxn ang="0">
                  <a:pos x="479" y="233"/>
                </a:cxn>
                <a:cxn ang="0">
                  <a:pos x="556" y="239"/>
                </a:cxn>
                <a:cxn ang="0">
                  <a:pos x="634" y="245"/>
                </a:cxn>
                <a:cxn ang="0">
                  <a:pos x="724" y="245"/>
                </a:cxn>
                <a:cxn ang="0">
                  <a:pos x="855" y="245"/>
                </a:cxn>
                <a:cxn ang="0">
                  <a:pos x="969" y="239"/>
                </a:cxn>
                <a:cxn ang="0">
                  <a:pos x="969" y="60"/>
                </a:cxn>
                <a:cxn ang="0">
                  <a:pos x="700" y="60"/>
                </a:cxn>
                <a:cxn ang="0">
                  <a:pos x="503" y="54"/>
                </a:cxn>
                <a:cxn ang="0">
                  <a:pos x="317" y="42"/>
                </a:cxn>
                <a:cxn ang="0">
                  <a:pos x="150" y="24"/>
                </a:cxn>
                <a:cxn ang="0">
                  <a:pos x="72" y="12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969" h="245">
                  <a:moveTo>
                    <a:pt x="0" y="0"/>
                  </a:moveTo>
                  <a:lnTo>
                    <a:pt x="24" y="54"/>
                  </a:lnTo>
                  <a:lnTo>
                    <a:pt x="66" y="96"/>
                  </a:lnTo>
                  <a:lnTo>
                    <a:pt x="120" y="137"/>
                  </a:lnTo>
                  <a:lnTo>
                    <a:pt x="198" y="173"/>
                  </a:lnTo>
                  <a:lnTo>
                    <a:pt x="293" y="203"/>
                  </a:lnTo>
                  <a:lnTo>
                    <a:pt x="353" y="215"/>
                  </a:lnTo>
                  <a:lnTo>
                    <a:pt x="413" y="227"/>
                  </a:lnTo>
                  <a:lnTo>
                    <a:pt x="479" y="233"/>
                  </a:lnTo>
                  <a:lnTo>
                    <a:pt x="556" y="239"/>
                  </a:lnTo>
                  <a:lnTo>
                    <a:pt x="634" y="245"/>
                  </a:lnTo>
                  <a:lnTo>
                    <a:pt x="724" y="245"/>
                  </a:lnTo>
                  <a:lnTo>
                    <a:pt x="855" y="245"/>
                  </a:lnTo>
                  <a:lnTo>
                    <a:pt x="969" y="239"/>
                  </a:lnTo>
                  <a:lnTo>
                    <a:pt x="969" y="60"/>
                  </a:lnTo>
                  <a:lnTo>
                    <a:pt x="700" y="60"/>
                  </a:lnTo>
                  <a:lnTo>
                    <a:pt x="503" y="54"/>
                  </a:lnTo>
                  <a:lnTo>
                    <a:pt x="317" y="42"/>
                  </a:lnTo>
                  <a:lnTo>
                    <a:pt x="150" y="24"/>
                  </a:lnTo>
                  <a:lnTo>
                    <a:pt x="72" y="1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15" name="Freeform 15"/>
            <p:cNvSpPr>
              <a:spLocks/>
            </p:cNvSpPr>
            <p:nvPr/>
          </p:nvSpPr>
          <p:spPr bwMode="ltGray">
            <a:xfrm>
              <a:off x="4804" y="3591"/>
              <a:ext cx="954" cy="90"/>
            </a:xfrm>
            <a:custGeom>
              <a:avLst/>
              <a:gdLst/>
              <a:ahLst/>
              <a:cxnLst>
                <a:cxn ang="0">
                  <a:pos x="700" y="0"/>
                </a:cxn>
                <a:cxn ang="0">
                  <a:pos x="598" y="0"/>
                </a:cxn>
                <a:cxn ang="0">
                  <a:pos x="515" y="0"/>
                </a:cxn>
                <a:cxn ang="0">
                  <a:pos x="431" y="0"/>
                </a:cxn>
                <a:cxn ang="0">
                  <a:pos x="365" y="0"/>
                </a:cxn>
                <a:cxn ang="0">
                  <a:pos x="299" y="0"/>
                </a:cxn>
                <a:cxn ang="0">
                  <a:pos x="245" y="0"/>
                </a:cxn>
                <a:cxn ang="0">
                  <a:pos x="198" y="0"/>
                </a:cxn>
                <a:cxn ang="0">
                  <a:pos x="162" y="0"/>
                </a:cxn>
                <a:cxn ang="0">
                  <a:pos x="126" y="6"/>
                </a:cxn>
                <a:cxn ang="0">
                  <a:pos x="96" y="6"/>
                </a:cxn>
                <a:cxn ang="0">
                  <a:pos x="54" y="12"/>
                </a:cxn>
                <a:cxn ang="0">
                  <a:pos x="30" y="12"/>
                </a:cxn>
                <a:cxn ang="0">
                  <a:pos x="12" y="18"/>
                </a:cxn>
                <a:cxn ang="0">
                  <a:pos x="6" y="18"/>
                </a:cxn>
                <a:cxn ang="0">
                  <a:pos x="0" y="24"/>
                </a:cxn>
                <a:cxn ang="0">
                  <a:pos x="6" y="30"/>
                </a:cxn>
                <a:cxn ang="0">
                  <a:pos x="24" y="36"/>
                </a:cxn>
                <a:cxn ang="0">
                  <a:pos x="54" y="42"/>
                </a:cxn>
                <a:cxn ang="0">
                  <a:pos x="102" y="54"/>
                </a:cxn>
                <a:cxn ang="0">
                  <a:pos x="168" y="60"/>
                </a:cxn>
                <a:cxn ang="0">
                  <a:pos x="251" y="66"/>
                </a:cxn>
                <a:cxn ang="0">
                  <a:pos x="341" y="78"/>
                </a:cxn>
                <a:cxn ang="0">
                  <a:pos x="449" y="84"/>
                </a:cxn>
                <a:cxn ang="0">
                  <a:pos x="568" y="84"/>
                </a:cxn>
                <a:cxn ang="0">
                  <a:pos x="694" y="90"/>
                </a:cxn>
                <a:cxn ang="0">
                  <a:pos x="825" y="90"/>
                </a:cxn>
                <a:cxn ang="0">
                  <a:pos x="951" y="90"/>
                </a:cxn>
                <a:cxn ang="0">
                  <a:pos x="951" y="6"/>
                </a:cxn>
                <a:cxn ang="0">
                  <a:pos x="831" y="6"/>
                </a:cxn>
                <a:cxn ang="0">
                  <a:pos x="772" y="6"/>
                </a:cxn>
                <a:cxn ang="0">
                  <a:pos x="700" y="0"/>
                </a:cxn>
                <a:cxn ang="0">
                  <a:pos x="700" y="0"/>
                </a:cxn>
              </a:cxnLst>
              <a:rect l="0" t="0" r="r" b="b"/>
              <a:pathLst>
                <a:path w="951" h="90">
                  <a:moveTo>
                    <a:pt x="700" y="0"/>
                  </a:moveTo>
                  <a:lnTo>
                    <a:pt x="598" y="0"/>
                  </a:lnTo>
                  <a:lnTo>
                    <a:pt x="515" y="0"/>
                  </a:lnTo>
                  <a:lnTo>
                    <a:pt x="431" y="0"/>
                  </a:lnTo>
                  <a:lnTo>
                    <a:pt x="365" y="0"/>
                  </a:lnTo>
                  <a:lnTo>
                    <a:pt x="299" y="0"/>
                  </a:lnTo>
                  <a:lnTo>
                    <a:pt x="245" y="0"/>
                  </a:lnTo>
                  <a:lnTo>
                    <a:pt x="198" y="0"/>
                  </a:lnTo>
                  <a:lnTo>
                    <a:pt x="162" y="0"/>
                  </a:lnTo>
                  <a:lnTo>
                    <a:pt x="126" y="6"/>
                  </a:lnTo>
                  <a:lnTo>
                    <a:pt x="96" y="6"/>
                  </a:lnTo>
                  <a:lnTo>
                    <a:pt x="54" y="12"/>
                  </a:lnTo>
                  <a:lnTo>
                    <a:pt x="30" y="12"/>
                  </a:lnTo>
                  <a:lnTo>
                    <a:pt x="12" y="18"/>
                  </a:lnTo>
                  <a:lnTo>
                    <a:pt x="6" y="18"/>
                  </a:lnTo>
                  <a:lnTo>
                    <a:pt x="0" y="24"/>
                  </a:lnTo>
                  <a:lnTo>
                    <a:pt x="6" y="30"/>
                  </a:lnTo>
                  <a:lnTo>
                    <a:pt x="24" y="36"/>
                  </a:lnTo>
                  <a:lnTo>
                    <a:pt x="54" y="42"/>
                  </a:lnTo>
                  <a:lnTo>
                    <a:pt x="102" y="54"/>
                  </a:lnTo>
                  <a:lnTo>
                    <a:pt x="168" y="60"/>
                  </a:lnTo>
                  <a:lnTo>
                    <a:pt x="251" y="66"/>
                  </a:lnTo>
                  <a:lnTo>
                    <a:pt x="341" y="78"/>
                  </a:lnTo>
                  <a:lnTo>
                    <a:pt x="449" y="84"/>
                  </a:lnTo>
                  <a:lnTo>
                    <a:pt x="568" y="84"/>
                  </a:lnTo>
                  <a:lnTo>
                    <a:pt x="694" y="90"/>
                  </a:lnTo>
                  <a:lnTo>
                    <a:pt x="825" y="90"/>
                  </a:lnTo>
                  <a:lnTo>
                    <a:pt x="951" y="90"/>
                  </a:lnTo>
                  <a:lnTo>
                    <a:pt x="951" y="6"/>
                  </a:lnTo>
                  <a:lnTo>
                    <a:pt x="831" y="6"/>
                  </a:lnTo>
                  <a:lnTo>
                    <a:pt x="772" y="6"/>
                  </a:lnTo>
                  <a:lnTo>
                    <a:pt x="700" y="0"/>
                  </a:lnTo>
                  <a:lnTo>
                    <a:pt x="70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16" name="Freeform 16"/>
            <p:cNvSpPr>
              <a:spLocks/>
            </p:cNvSpPr>
            <p:nvPr/>
          </p:nvSpPr>
          <p:spPr bwMode="ltGray">
            <a:xfrm>
              <a:off x="3059" y="1541"/>
              <a:ext cx="102" cy="155"/>
            </a:xfrm>
            <a:custGeom>
              <a:avLst/>
              <a:gdLst/>
              <a:ahLst/>
              <a:cxnLst>
                <a:cxn ang="0">
                  <a:pos x="102" y="0"/>
                </a:cxn>
                <a:cxn ang="0">
                  <a:pos x="0" y="12"/>
                </a:cxn>
                <a:cxn ang="0">
                  <a:pos x="30" y="72"/>
                </a:cxn>
                <a:cxn ang="0">
                  <a:pos x="30" y="155"/>
                </a:cxn>
                <a:cxn ang="0">
                  <a:pos x="72" y="155"/>
                </a:cxn>
                <a:cxn ang="0">
                  <a:pos x="72" y="66"/>
                </a:cxn>
                <a:cxn ang="0">
                  <a:pos x="102" y="0"/>
                </a:cxn>
                <a:cxn ang="0">
                  <a:pos x="102" y="0"/>
                </a:cxn>
              </a:cxnLst>
              <a:rect l="0" t="0" r="r" b="b"/>
              <a:pathLst>
                <a:path w="102" h="155">
                  <a:moveTo>
                    <a:pt x="102" y="0"/>
                  </a:moveTo>
                  <a:lnTo>
                    <a:pt x="0" y="12"/>
                  </a:lnTo>
                  <a:lnTo>
                    <a:pt x="30" y="72"/>
                  </a:lnTo>
                  <a:lnTo>
                    <a:pt x="30" y="155"/>
                  </a:lnTo>
                  <a:lnTo>
                    <a:pt x="72" y="155"/>
                  </a:lnTo>
                  <a:lnTo>
                    <a:pt x="72" y="66"/>
                  </a:lnTo>
                  <a:lnTo>
                    <a:pt x="102" y="0"/>
                  </a:lnTo>
                  <a:lnTo>
                    <a:pt x="102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17" name="Freeform 17"/>
            <p:cNvSpPr>
              <a:spLocks noEditPoints="1"/>
            </p:cNvSpPr>
            <p:nvPr/>
          </p:nvSpPr>
          <p:spPr bwMode="ltGray">
            <a:xfrm>
              <a:off x="3059" y="1690"/>
              <a:ext cx="90" cy="96"/>
            </a:xfrm>
            <a:custGeom>
              <a:avLst/>
              <a:gdLst/>
              <a:ahLst/>
              <a:cxnLst>
                <a:cxn ang="0">
                  <a:pos x="48" y="96"/>
                </a:cxn>
                <a:cxn ang="0">
                  <a:pos x="72" y="72"/>
                </a:cxn>
                <a:cxn ang="0">
                  <a:pos x="84" y="48"/>
                </a:cxn>
                <a:cxn ang="0">
                  <a:pos x="90" y="36"/>
                </a:cxn>
                <a:cxn ang="0">
                  <a:pos x="84" y="24"/>
                </a:cxn>
                <a:cxn ang="0">
                  <a:pos x="66" y="6"/>
                </a:cxn>
                <a:cxn ang="0">
                  <a:pos x="42" y="0"/>
                </a:cxn>
                <a:cxn ang="0">
                  <a:pos x="24" y="0"/>
                </a:cxn>
                <a:cxn ang="0">
                  <a:pos x="12" y="12"/>
                </a:cxn>
                <a:cxn ang="0">
                  <a:pos x="6" y="24"/>
                </a:cxn>
                <a:cxn ang="0">
                  <a:pos x="0" y="36"/>
                </a:cxn>
                <a:cxn ang="0">
                  <a:pos x="12" y="66"/>
                </a:cxn>
                <a:cxn ang="0">
                  <a:pos x="30" y="84"/>
                </a:cxn>
                <a:cxn ang="0">
                  <a:pos x="48" y="96"/>
                </a:cxn>
                <a:cxn ang="0">
                  <a:pos x="48" y="96"/>
                </a:cxn>
                <a:cxn ang="0">
                  <a:pos x="48" y="12"/>
                </a:cxn>
                <a:cxn ang="0">
                  <a:pos x="66" y="18"/>
                </a:cxn>
                <a:cxn ang="0">
                  <a:pos x="72" y="24"/>
                </a:cxn>
                <a:cxn ang="0">
                  <a:pos x="72" y="36"/>
                </a:cxn>
                <a:cxn ang="0">
                  <a:pos x="72" y="48"/>
                </a:cxn>
                <a:cxn ang="0">
                  <a:pos x="54" y="66"/>
                </a:cxn>
                <a:cxn ang="0">
                  <a:pos x="48" y="78"/>
                </a:cxn>
                <a:cxn ang="0">
                  <a:pos x="30" y="66"/>
                </a:cxn>
                <a:cxn ang="0">
                  <a:pos x="24" y="48"/>
                </a:cxn>
                <a:cxn ang="0">
                  <a:pos x="18" y="30"/>
                </a:cxn>
                <a:cxn ang="0">
                  <a:pos x="30" y="12"/>
                </a:cxn>
                <a:cxn ang="0">
                  <a:pos x="48" y="12"/>
                </a:cxn>
                <a:cxn ang="0">
                  <a:pos x="48" y="12"/>
                </a:cxn>
              </a:cxnLst>
              <a:rect l="0" t="0" r="r" b="b"/>
              <a:pathLst>
                <a:path w="90" h="96">
                  <a:moveTo>
                    <a:pt x="48" y="96"/>
                  </a:moveTo>
                  <a:lnTo>
                    <a:pt x="72" y="72"/>
                  </a:lnTo>
                  <a:lnTo>
                    <a:pt x="84" y="48"/>
                  </a:lnTo>
                  <a:lnTo>
                    <a:pt x="90" y="36"/>
                  </a:lnTo>
                  <a:lnTo>
                    <a:pt x="84" y="24"/>
                  </a:lnTo>
                  <a:lnTo>
                    <a:pt x="66" y="6"/>
                  </a:lnTo>
                  <a:lnTo>
                    <a:pt x="42" y="0"/>
                  </a:lnTo>
                  <a:lnTo>
                    <a:pt x="24" y="0"/>
                  </a:lnTo>
                  <a:lnTo>
                    <a:pt x="12" y="12"/>
                  </a:lnTo>
                  <a:lnTo>
                    <a:pt x="6" y="24"/>
                  </a:lnTo>
                  <a:lnTo>
                    <a:pt x="0" y="36"/>
                  </a:lnTo>
                  <a:lnTo>
                    <a:pt x="12" y="66"/>
                  </a:lnTo>
                  <a:lnTo>
                    <a:pt x="30" y="84"/>
                  </a:lnTo>
                  <a:lnTo>
                    <a:pt x="48" y="96"/>
                  </a:lnTo>
                  <a:lnTo>
                    <a:pt x="48" y="96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24"/>
                  </a:lnTo>
                  <a:lnTo>
                    <a:pt x="72" y="36"/>
                  </a:lnTo>
                  <a:lnTo>
                    <a:pt x="72" y="48"/>
                  </a:lnTo>
                  <a:lnTo>
                    <a:pt x="54" y="66"/>
                  </a:lnTo>
                  <a:lnTo>
                    <a:pt x="48" y="78"/>
                  </a:lnTo>
                  <a:lnTo>
                    <a:pt x="30" y="66"/>
                  </a:lnTo>
                  <a:lnTo>
                    <a:pt x="24" y="48"/>
                  </a:lnTo>
                  <a:lnTo>
                    <a:pt x="18" y="30"/>
                  </a:lnTo>
                  <a:lnTo>
                    <a:pt x="30" y="12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18" name="Freeform 18"/>
            <p:cNvSpPr>
              <a:spLocks noEditPoints="1"/>
            </p:cNvSpPr>
            <p:nvPr/>
          </p:nvSpPr>
          <p:spPr bwMode="ltGray">
            <a:xfrm>
              <a:off x="3059" y="1768"/>
              <a:ext cx="90" cy="108"/>
            </a:xfrm>
            <a:custGeom>
              <a:avLst/>
              <a:gdLst/>
              <a:ahLst/>
              <a:cxnLst>
                <a:cxn ang="0">
                  <a:pos x="0" y="90"/>
                </a:cxn>
                <a:cxn ang="0">
                  <a:pos x="12" y="102"/>
                </a:cxn>
                <a:cxn ang="0">
                  <a:pos x="24" y="108"/>
                </a:cxn>
                <a:cxn ang="0">
                  <a:pos x="54" y="108"/>
                </a:cxn>
                <a:cxn ang="0">
                  <a:pos x="78" y="96"/>
                </a:cxn>
                <a:cxn ang="0">
                  <a:pos x="90" y="72"/>
                </a:cxn>
                <a:cxn ang="0">
                  <a:pos x="84" y="42"/>
                </a:cxn>
                <a:cxn ang="0">
                  <a:pos x="66" y="24"/>
                </a:cxn>
                <a:cxn ang="0">
                  <a:pos x="54" y="12"/>
                </a:cxn>
                <a:cxn ang="0">
                  <a:pos x="48" y="6"/>
                </a:cxn>
                <a:cxn ang="0">
                  <a:pos x="48" y="6"/>
                </a:cxn>
                <a:cxn ang="0">
                  <a:pos x="48" y="0"/>
                </a:cxn>
                <a:cxn ang="0">
                  <a:pos x="24" y="24"/>
                </a:cxn>
                <a:cxn ang="0">
                  <a:pos x="6" y="48"/>
                </a:cxn>
                <a:cxn ang="0">
                  <a:pos x="0" y="66"/>
                </a:cxn>
                <a:cxn ang="0">
                  <a:pos x="0" y="90"/>
                </a:cxn>
                <a:cxn ang="0">
                  <a:pos x="0" y="90"/>
                </a:cxn>
                <a:cxn ang="0">
                  <a:pos x="12" y="66"/>
                </a:cxn>
                <a:cxn ang="0">
                  <a:pos x="18" y="48"/>
                </a:cxn>
                <a:cxn ang="0">
                  <a:pos x="30" y="36"/>
                </a:cxn>
                <a:cxn ang="0">
                  <a:pos x="42" y="24"/>
                </a:cxn>
                <a:cxn ang="0">
                  <a:pos x="48" y="18"/>
                </a:cxn>
                <a:cxn ang="0">
                  <a:pos x="66" y="30"/>
                </a:cxn>
                <a:cxn ang="0">
                  <a:pos x="72" y="48"/>
                </a:cxn>
                <a:cxn ang="0">
                  <a:pos x="78" y="72"/>
                </a:cxn>
                <a:cxn ang="0">
                  <a:pos x="78" y="84"/>
                </a:cxn>
                <a:cxn ang="0">
                  <a:pos x="66" y="96"/>
                </a:cxn>
                <a:cxn ang="0">
                  <a:pos x="42" y="102"/>
                </a:cxn>
                <a:cxn ang="0">
                  <a:pos x="30" y="96"/>
                </a:cxn>
                <a:cxn ang="0">
                  <a:pos x="18" y="90"/>
                </a:cxn>
                <a:cxn ang="0">
                  <a:pos x="12" y="78"/>
                </a:cxn>
                <a:cxn ang="0">
                  <a:pos x="12" y="66"/>
                </a:cxn>
                <a:cxn ang="0">
                  <a:pos x="12" y="66"/>
                </a:cxn>
              </a:cxnLst>
              <a:rect l="0" t="0" r="r" b="b"/>
              <a:pathLst>
                <a:path w="90" h="108">
                  <a:moveTo>
                    <a:pt x="0" y="90"/>
                  </a:moveTo>
                  <a:lnTo>
                    <a:pt x="12" y="102"/>
                  </a:lnTo>
                  <a:lnTo>
                    <a:pt x="24" y="108"/>
                  </a:lnTo>
                  <a:lnTo>
                    <a:pt x="54" y="108"/>
                  </a:lnTo>
                  <a:lnTo>
                    <a:pt x="78" y="96"/>
                  </a:lnTo>
                  <a:lnTo>
                    <a:pt x="90" y="72"/>
                  </a:lnTo>
                  <a:lnTo>
                    <a:pt x="84" y="42"/>
                  </a:lnTo>
                  <a:lnTo>
                    <a:pt x="66" y="24"/>
                  </a:lnTo>
                  <a:lnTo>
                    <a:pt x="54" y="12"/>
                  </a:lnTo>
                  <a:lnTo>
                    <a:pt x="48" y="6"/>
                  </a:lnTo>
                  <a:lnTo>
                    <a:pt x="48" y="6"/>
                  </a:lnTo>
                  <a:lnTo>
                    <a:pt x="48" y="0"/>
                  </a:lnTo>
                  <a:lnTo>
                    <a:pt x="24" y="24"/>
                  </a:lnTo>
                  <a:lnTo>
                    <a:pt x="6" y="48"/>
                  </a:lnTo>
                  <a:lnTo>
                    <a:pt x="0" y="66"/>
                  </a:lnTo>
                  <a:lnTo>
                    <a:pt x="0" y="90"/>
                  </a:lnTo>
                  <a:lnTo>
                    <a:pt x="0" y="90"/>
                  </a:lnTo>
                  <a:close/>
                  <a:moveTo>
                    <a:pt x="12" y="66"/>
                  </a:moveTo>
                  <a:lnTo>
                    <a:pt x="18" y="48"/>
                  </a:lnTo>
                  <a:lnTo>
                    <a:pt x="30" y="36"/>
                  </a:lnTo>
                  <a:lnTo>
                    <a:pt x="42" y="24"/>
                  </a:lnTo>
                  <a:lnTo>
                    <a:pt x="48" y="18"/>
                  </a:lnTo>
                  <a:lnTo>
                    <a:pt x="66" y="30"/>
                  </a:lnTo>
                  <a:lnTo>
                    <a:pt x="72" y="48"/>
                  </a:lnTo>
                  <a:lnTo>
                    <a:pt x="78" y="72"/>
                  </a:lnTo>
                  <a:lnTo>
                    <a:pt x="78" y="84"/>
                  </a:lnTo>
                  <a:lnTo>
                    <a:pt x="66" y="96"/>
                  </a:lnTo>
                  <a:lnTo>
                    <a:pt x="42" y="102"/>
                  </a:lnTo>
                  <a:lnTo>
                    <a:pt x="30" y="96"/>
                  </a:lnTo>
                  <a:lnTo>
                    <a:pt x="18" y="90"/>
                  </a:lnTo>
                  <a:lnTo>
                    <a:pt x="12" y="78"/>
                  </a:lnTo>
                  <a:lnTo>
                    <a:pt x="12" y="66"/>
                  </a:lnTo>
                  <a:lnTo>
                    <a:pt x="12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19" name="Freeform 19"/>
            <p:cNvSpPr>
              <a:spLocks/>
            </p:cNvSpPr>
            <p:nvPr/>
          </p:nvSpPr>
          <p:spPr bwMode="ltGray">
            <a:xfrm>
              <a:off x="5470" y="1205"/>
              <a:ext cx="102" cy="156"/>
            </a:xfrm>
            <a:custGeom>
              <a:avLst/>
              <a:gdLst/>
              <a:ahLst/>
              <a:cxnLst>
                <a:cxn ang="0">
                  <a:pos x="102" y="0"/>
                </a:cxn>
                <a:cxn ang="0">
                  <a:pos x="0" y="6"/>
                </a:cxn>
                <a:cxn ang="0">
                  <a:pos x="30" y="72"/>
                </a:cxn>
                <a:cxn ang="0">
                  <a:pos x="30" y="156"/>
                </a:cxn>
                <a:cxn ang="0">
                  <a:pos x="72" y="156"/>
                </a:cxn>
                <a:cxn ang="0">
                  <a:pos x="72" y="66"/>
                </a:cxn>
                <a:cxn ang="0">
                  <a:pos x="102" y="0"/>
                </a:cxn>
                <a:cxn ang="0">
                  <a:pos x="102" y="0"/>
                </a:cxn>
              </a:cxnLst>
              <a:rect l="0" t="0" r="r" b="b"/>
              <a:pathLst>
                <a:path w="102" h="156">
                  <a:moveTo>
                    <a:pt x="102" y="0"/>
                  </a:moveTo>
                  <a:lnTo>
                    <a:pt x="0" y="6"/>
                  </a:lnTo>
                  <a:lnTo>
                    <a:pt x="30" y="72"/>
                  </a:lnTo>
                  <a:lnTo>
                    <a:pt x="30" y="156"/>
                  </a:lnTo>
                  <a:lnTo>
                    <a:pt x="72" y="156"/>
                  </a:lnTo>
                  <a:lnTo>
                    <a:pt x="72" y="66"/>
                  </a:lnTo>
                  <a:lnTo>
                    <a:pt x="102" y="0"/>
                  </a:lnTo>
                  <a:lnTo>
                    <a:pt x="102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20" name="Freeform 20"/>
            <p:cNvSpPr>
              <a:spLocks noEditPoints="1"/>
            </p:cNvSpPr>
            <p:nvPr/>
          </p:nvSpPr>
          <p:spPr bwMode="ltGray">
            <a:xfrm>
              <a:off x="5476" y="1349"/>
              <a:ext cx="84" cy="96"/>
            </a:xfrm>
            <a:custGeom>
              <a:avLst/>
              <a:gdLst/>
              <a:ahLst/>
              <a:cxnLst>
                <a:cxn ang="0">
                  <a:pos x="42" y="96"/>
                </a:cxn>
                <a:cxn ang="0">
                  <a:pos x="66" y="78"/>
                </a:cxn>
                <a:cxn ang="0">
                  <a:pos x="84" y="54"/>
                </a:cxn>
                <a:cxn ang="0">
                  <a:pos x="84" y="30"/>
                </a:cxn>
                <a:cxn ang="0">
                  <a:pos x="66" y="6"/>
                </a:cxn>
                <a:cxn ang="0">
                  <a:pos x="42" y="0"/>
                </a:cxn>
                <a:cxn ang="0">
                  <a:pos x="24" y="6"/>
                </a:cxn>
                <a:cxn ang="0">
                  <a:pos x="12" y="18"/>
                </a:cxn>
                <a:cxn ang="0">
                  <a:pos x="6" y="30"/>
                </a:cxn>
                <a:cxn ang="0">
                  <a:pos x="0" y="42"/>
                </a:cxn>
                <a:cxn ang="0">
                  <a:pos x="12" y="66"/>
                </a:cxn>
                <a:cxn ang="0">
                  <a:pos x="30" y="84"/>
                </a:cxn>
                <a:cxn ang="0">
                  <a:pos x="42" y="96"/>
                </a:cxn>
                <a:cxn ang="0">
                  <a:pos x="42" y="96"/>
                </a:cxn>
                <a:cxn ang="0">
                  <a:pos x="48" y="12"/>
                </a:cxn>
                <a:cxn ang="0">
                  <a:pos x="66" y="18"/>
                </a:cxn>
                <a:cxn ang="0">
                  <a:pos x="72" y="30"/>
                </a:cxn>
                <a:cxn ang="0">
                  <a:pos x="72" y="42"/>
                </a:cxn>
                <a:cxn ang="0">
                  <a:pos x="66" y="54"/>
                </a:cxn>
                <a:cxn ang="0">
                  <a:pos x="54" y="72"/>
                </a:cxn>
                <a:cxn ang="0">
                  <a:pos x="42" y="84"/>
                </a:cxn>
                <a:cxn ang="0">
                  <a:pos x="42" y="84"/>
                </a:cxn>
                <a:cxn ang="0">
                  <a:pos x="30" y="72"/>
                </a:cxn>
                <a:cxn ang="0">
                  <a:pos x="18" y="54"/>
                </a:cxn>
                <a:cxn ang="0">
                  <a:pos x="18" y="30"/>
                </a:cxn>
                <a:cxn ang="0">
                  <a:pos x="30" y="18"/>
                </a:cxn>
                <a:cxn ang="0">
                  <a:pos x="48" y="12"/>
                </a:cxn>
                <a:cxn ang="0">
                  <a:pos x="48" y="12"/>
                </a:cxn>
              </a:cxnLst>
              <a:rect l="0" t="0" r="r" b="b"/>
              <a:pathLst>
                <a:path w="84" h="96">
                  <a:moveTo>
                    <a:pt x="42" y="96"/>
                  </a:moveTo>
                  <a:lnTo>
                    <a:pt x="66" y="78"/>
                  </a:lnTo>
                  <a:lnTo>
                    <a:pt x="84" y="54"/>
                  </a:lnTo>
                  <a:lnTo>
                    <a:pt x="84" y="30"/>
                  </a:lnTo>
                  <a:lnTo>
                    <a:pt x="66" y="6"/>
                  </a:lnTo>
                  <a:lnTo>
                    <a:pt x="42" y="0"/>
                  </a:lnTo>
                  <a:lnTo>
                    <a:pt x="24" y="6"/>
                  </a:lnTo>
                  <a:lnTo>
                    <a:pt x="12" y="18"/>
                  </a:lnTo>
                  <a:lnTo>
                    <a:pt x="6" y="30"/>
                  </a:lnTo>
                  <a:lnTo>
                    <a:pt x="0" y="42"/>
                  </a:lnTo>
                  <a:lnTo>
                    <a:pt x="12" y="66"/>
                  </a:lnTo>
                  <a:lnTo>
                    <a:pt x="30" y="84"/>
                  </a:lnTo>
                  <a:lnTo>
                    <a:pt x="42" y="96"/>
                  </a:lnTo>
                  <a:lnTo>
                    <a:pt x="42" y="96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30"/>
                  </a:lnTo>
                  <a:lnTo>
                    <a:pt x="72" y="42"/>
                  </a:lnTo>
                  <a:lnTo>
                    <a:pt x="66" y="54"/>
                  </a:lnTo>
                  <a:lnTo>
                    <a:pt x="54" y="72"/>
                  </a:lnTo>
                  <a:lnTo>
                    <a:pt x="42" y="84"/>
                  </a:lnTo>
                  <a:lnTo>
                    <a:pt x="42" y="84"/>
                  </a:lnTo>
                  <a:lnTo>
                    <a:pt x="30" y="72"/>
                  </a:lnTo>
                  <a:lnTo>
                    <a:pt x="18" y="54"/>
                  </a:lnTo>
                  <a:lnTo>
                    <a:pt x="18" y="30"/>
                  </a:lnTo>
                  <a:lnTo>
                    <a:pt x="30" y="18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21" name="Freeform 21"/>
            <p:cNvSpPr>
              <a:spLocks noEditPoints="1"/>
            </p:cNvSpPr>
            <p:nvPr/>
          </p:nvSpPr>
          <p:spPr bwMode="ltGray">
            <a:xfrm>
              <a:off x="5470" y="1433"/>
              <a:ext cx="90" cy="108"/>
            </a:xfrm>
            <a:custGeom>
              <a:avLst/>
              <a:gdLst/>
              <a:ahLst/>
              <a:cxnLst>
                <a:cxn ang="0">
                  <a:pos x="6" y="90"/>
                </a:cxn>
                <a:cxn ang="0">
                  <a:pos x="18" y="102"/>
                </a:cxn>
                <a:cxn ang="0">
                  <a:pos x="30" y="108"/>
                </a:cxn>
                <a:cxn ang="0">
                  <a:pos x="60" y="108"/>
                </a:cxn>
                <a:cxn ang="0">
                  <a:pos x="84" y="96"/>
                </a:cxn>
                <a:cxn ang="0">
                  <a:pos x="90" y="84"/>
                </a:cxn>
                <a:cxn ang="0">
                  <a:pos x="90" y="66"/>
                </a:cxn>
                <a:cxn ang="0">
                  <a:pos x="84" y="36"/>
                </a:cxn>
                <a:cxn ang="0">
                  <a:pos x="72" y="18"/>
                </a:cxn>
                <a:cxn ang="0">
                  <a:pos x="60" y="6"/>
                </a:cxn>
                <a:cxn ang="0">
                  <a:pos x="54" y="0"/>
                </a:cxn>
                <a:cxn ang="0">
                  <a:pos x="54" y="0"/>
                </a:cxn>
                <a:cxn ang="0">
                  <a:pos x="48" y="0"/>
                </a:cxn>
                <a:cxn ang="0">
                  <a:pos x="24" y="24"/>
                </a:cxn>
                <a:cxn ang="0">
                  <a:pos x="12" y="48"/>
                </a:cxn>
                <a:cxn ang="0">
                  <a:pos x="0" y="66"/>
                </a:cxn>
                <a:cxn ang="0">
                  <a:pos x="6" y="90"/>
                </a:cxn>
                <a:cxn ang="0">
                  <a:pos x="6" y="90"/>
                </a:cxn>
                <a:cxn ang="0">
                  <a:pos x="18" y="66"/>
                </a:cxn>
                <a:cxn ang="0">
                  <a:pos x="24" y="48"/>
                </a:cxn>
                <a:cxn ang="0">
                  <a:pos x="36" y="30"/>
                </a:cxn>
                <a:cxn ang="0">
                  <a:pos x="42" y="18"/>
                </a:cxn>
                <a:cxn ang="0">
                  <a:pos x="48" y="12"/>
                </a:cxn>
                <a:cxn ang="0">
                  <a:pos x="78" y="42"/>
                </a:cxn>
                <a:cxn ang="0">
                  <a:pos x="84" y="66"/>
                </a:cxn>
                <a:cxn ang="0">
                  <a:pos x="66" y="90"/>
                </a:cxn>
                <a:cxn ang="0">
                  <a:pos x="54" y="96"/>
                </a:cxn>
                <a:cxn ang="0">
                  <a:pos x="42" y="96"/>
                </a:cxn>
                <a:cxn ang="0">
                  <a:pos x="30" y="96"/>
                </a:cxn>
                <a:cxn ang="0">
                  <a:pos x="24" y="84"/>
                </a:cxn>
                <a:cxn ang="0">
                  <a:pos x="18" y="78"/>
                </a:cxn>
                <a:cxn ang="0">
                  <a:pos x="18" y="66"/>
                </a:cxn>
                <a:cxn ang="0">
                  <a:pos x="18" y="66"/>
                </a:cxn>
              </a:cxnLst>
              <a:rect l="0" t="0" r="r" b="b"/>
              <a:pathLst>
                <a:path w="90" h="108">
                  <a:moveTo>
                    <a:pt x="6" y="90"/>
                  </a:moveTo>
                  <a:lnTo>
                    <a:pt x="18" y="102"/>
                  </a:lnTo>
                  <a:lnTo>
                    <a:pt x="30" y="108"/>
                  </a:lnTo>
                  <a:lnTo>
                    <a:pt x="60" y="108"/>
                  </a:lnTo>
                  <a:lnTo>
                    <a:pt x="84" y="96"/>
                  </a:lnTo>
                  <a:lnTo>
                    <a:pt x="90" y="84"/>
                  </a:lnTo>
                  <a:lnTo>
                    <a:pt x="90" y="66"/>
                  </a:lnTo>
                  <a:lnTo>
                    <a:pt x="84" y="36"/>
                  </a:lnTo>
                  <a:lnTo>
                    <a:pt x="72" y="18"/>
                  </a:lnTo>
                  <a:lnTo>
                    <a:pt x="60" y="6"/>
                  </a:lnTo>
                  <a:lnTo>
                    <a:pt x="54" y="0"/>
                  </a:lnTo>
                  <a:lnTo>
                    <a:pt x="54" y="0"/>
                  </a:lnTo>
                  <a:lnTo>
                    <a:pt x="48" y="0"/>
                  </a:lnTo>
                  <a:lnTo>
                    <a:pt x="24" y="24"/>
                  </a:lnTo>
                  <a:lnTo>
                    <a:pt x="12" y="48"/>
                  </a:lnTo>
                  <a:lnTo>
                    <a:pt x="0" y="66"/>
                  </a:lnTo>
                  <a:lnTo>
                    <a:pt x="6" y="90"/>
                  </a:lnTo>
                  <a:lnTo>
                    <a:pt x="6" y="90"/>
                  </a:lnTo>
                  <a:close/>
                  <a:moveTo>
                    <a:pt x="18" y="66"/>
                  </a:moveTo>
                  <a:lnTo>
                    <a:pt x="24" y="48"/>
                  </a:lnTo>
                  <a:lnTo>
                    <a:pt x="36" y="30"/>
                  </a:lnTo>
                  <a:lnTo>
                    <a:pt x="42" y="18"/>
                  </a:lnTo>
                  <a:lnTo>
                    <a:pt x="48" y="12"/>
                  </a:lnTo>
                  <a:lnTo>
                    <a:pt x="78" y="42"/>
                  </a:lnTo>
                  <a:lnTo>
                    <a:pt x="84" y="66"/>
                  </a:lnTo>
                  <a:lnTo>
                    <a:pt x="66" y="90"/>
                  </a:lnTo>
                  <a:lnTo>
                    <a:pt x="54" y="96"/>
                  </a:lnTo>
                  <a:lnTo>
                    <a:pt x="42" y="96"/>
                  </a:lnTo>
                  <a:lnTo>
                    <a:pt x="30" y="96"/>
                  </a:lnTo>
                  <a:lnTo>
                    <a:pt x="24" y="84"/>
                  </a:lnTo>
                  <a:lnTo>
                    <a:pt x="18" y="78"/>
                  </a:lnTo>
                  <a:lnTo>
                    <a:pt x="18" y="66"/>
                  </a:lnTo>
                  <a:lnTo>
                    <a:pt x="18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22" name="Freeform 22"/>
            <p:cNvSpPr>
              <a:spLocks noEditPoints="1"/>
            </p:cNvSpPr>
            <p:nvPr/>
          </p:nvSpPr>
          <p:spPr bwMode="ltGray">
            <a:xfrm>
              <a:off x="5428" y="3525"/>
              <a:ext cx="66" cy="96"/>
            </a:xfrm>
            <a:custGeom>
              <a:avLst/>
              <a:gdLst/>
              <a:ahLst/>
              <a:cxnLst>
                <a:cxn ang="0">
                  <a:pos x="30" y="96"/>
                </a:cxn>
                <a:cxn ang="0">
                  <a:pos x="54" y="72"/>
                </a:cxn>
                <a:cxn ang="0">
                  <a:pos x="66" y="48"/>
                </a:cxn>
                <a:cxn ang="0">
                  <a:pos x="66" y="24"/>
                </a:cxn>
                <a:cxn ang="0">
                  <a:pos x="54" y="6"/>
                </a:cxn>
                <a:cxn ang="0">
                  <a:pos x="30" y="0"/>
                </a:cxn>
                <a:cxn ang="0">
                  <a:pos x="18" y="0"/>
                </a:cxn>
                <a:cxn ang="0">
                  <a:pos x="6" y="12"/>
                </a:cxn>
                <a:cxn ang="0">
                  <a:pos x="0" y="36"/>
                </a:cxn>
                <a:cxn ang="0">
                  <a:pos x="6" y="60"/>
                </a:cxn>
                <a:cxn ang="0">
                  <a:pos x="18" y="84"/>
                </a:cxn>
                <a:cxn ang="0">
                  <a:pos x="30" y="96"/>
                </a:cxn>
                <a:cxn ang="0">
                  <a:pos x="30" y="96"/>
                </a:cxn>
                <a:cxn ang="0">
                  <a:pos x="30" y="12"/>
                </a:cxn>
                <a:cxn ang="0">
                  <a:pos x="48" y="18"/>
                </a:cxn>
                <a:cxn ang="0">
                  <a:pos x="54" y="24"/>
                </a:cxn>
                <a:cxn ang="0">
                  <a:pos x="54" y="36"/>
                </a:cxn>
                <a:cxn ang="0">
                  <a:pos x="48" y="48"/>
                </a:cxn>
                <a:cxn ang="0">
                  <a:pos x="36" y="66"/>
                </a:cxn>
                <a:cxn ang="0">
                  <a:pos x="30" y="78"/>
                </a:cxn>
                <a:cxn ang="0">
                  <a:pos x="18" y="66"/>
                </a:cxn>
                <a:cxn ang="0">
                  <a:pos x="12" y="48"/>
                </a:cxn>
                <a:cxn ang="0">
                  <a:pos x="6" y="30"/>
                </a:cxn>
                <a:cxn ang="0">
                  <a:pos x="18" y="12"/>
                </a:cxn>
                <a:cxn ang="0">
                  <a:pos x="30" y="12"/>
                </a:cxn>
                <a:cxn ang="0">
                  <a:pos x="30" y="12"/>
                </a:cxn>
              </a:cxnLst>
              <a:rect l="0" t="0" r="r" b="b"/>
              <a:pathLst>
                <a:path w="66" h="96">
                  <a:moveTo>
                    <a:pt x="30" y="96"/>
                  </a:moveTo>
                  <a:lnTo>
                    <a:pt x="54" y="72"/>
                  </a:lnTo>
                  <a:lnTo>
                    <a:pt x="66" y="48"/>
                  </a:lnTo>
                  <a:lnTo>
                    <a:pt x="66" y="24"/>
                  </a:lnTo>
                  <a:lnTo>
                    <a:pt x="54" y="6"/>
                  </a:lnTo>
                  <a:lnTo>
                    <a:pt x="30" y="0"/>
                  </a:lnTo>
                  <a:lnTo>
                    <a:pt x="18" y="0"/>
                  </a:lnTo>
                  <a:lnTo>
                    <a:pt x="6" y="12"/>
                  </a:lnTo>
                  <a:lnTo>
                    <a:pt x="0" y="36"/>
                  </a:lnTo>
                  <a:lnTo>
                    <a:pt x="6" y="60"/>
                  </a:lnTo>
                  <a:lnTo>
                    <a:pt x="18" y="84"/>
                  </a:lnTo>
                  <a:lnTo>
                    <a:pt x="30" y="96"/>
                  </a:lnTo>
                  <a:lnTo>
                    <a:pt x="30" y="96"/>
                  </a:lnTo>
                  <a:close/>
                  <a:moveTo>
                    <a:pt x="30" y="12"/>
                  </a:moveTo>
                  <a:lnTo>
                    <a:pt x="48" y="18"/>
                  </a:lnTo>
                  <a:lnTo>
                    <a:pt x="54" y="24"/>
                  </a:lnTo>
                  <a:lnTo>
                    <a:pt x="54" y="36"/>
                  </a:lnTo>
                  <a:lnTo>
                    <a:pt x="48" y="48"/>
                  </a:lnTo>
                  <a:lnTo>
                    <a:pt x="36" y="66"/>
                  </a:lnTo>
                  <a:lnTo>
                    <a:pt x="30" y="78"/>
                  </a:lnTo>
                  <a:lnTo>
                    <a:pt x="18" y="66"/>
                  </a:lnTo>
                  <a:lnTo>
                    <a:pt x="12" y="48"/>
                  </a:lnTo>
                  <a:lnTo>
                    <a:pt x="6" y="30"/>
                  </a:lnTo>
                  <a:lnTo>
                    <a:pt x="18" y="12"/>
                  </a:lnTo>
                  <a:lnTo>
                    <a:pt x="30" y="12"/>
                  </a:lnTo>
                  <a:lnTo>
                    <a:pt x="30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23" name="Freeform 23"/>
            <p:cNvSpPr>
              <a:spLocks/>
            </p:cNvSpPr>
            <p:nvPr/>
          </p:nvSpPr>
          <p:spPr bwMode="ltGray">
            <a:xfrm>
              <a:off x="3017" y="1127"/>
              <a:ext cx="2603" cy="444"/>
            </a:xfrm>
            <a:custGeom>
              <a:avLst/>
              <a:gdLst/>
              <a:ahLst/>
              <a:cxnLst>
                <a:cxn ang="0">
                  <a:pos x="2577" y="0"/>
                </a:cxn>
                <a:cxn ang="0">
                  <a:pos x="2594" y="72"/>
                </a:cxn>
                <a:cxn ang="0">
                  <a:pos x="6" y="444"/>
                </a:cxn>
                <a:cxn ang="0">
                  <a:pos x="0" y="396"/>
                </a:cxn>
                <a:cxn ang="0">
                  <a:pos x="1225" y="96"/>
                </a:cxn>
                <a:cxn ang="0">
                  <a:pos x="1351" y="78"/>
                </a:cxn>
                <a:cxn ang="0">
                  <a:pos x="2577" y="0"/>
                </a:cxn>
                <a:cxn ang="0">
                  <a:pos x="2577" y="0"/>
                </a:cxn>
              </a:cxnLst>
              <a:rect l="0" t="0" r="r" b="b"/>
              <a:pathLst>
                <a:path w="2594" h="444">
                  <a:moveTo>
                    <a:pt x="2577" y="0"/>
                  </a:moveTo>
                  <a:lnTo>
                    <a:pt x="2594" y="72"/>
                  </a:lnTo>
                  <a:lnTo>
                    <a:pt x="6" y="444"/>
                  </a:lnTo>
                  <a:lnTo>
                    <a:pt x="0" y="396"/>
                  </a:lnTo>
                  <a:lnTo>
                    <a:pt x="1225" y="96"/>
                  </a:lnTo>
                  <a:lnTo>
                    <a:pt x="1351" y="78"/>
                  </a:lnTo>
                  <a:lnTo>
                    <a:pt x="2577" y="0"/>
                  </a:lnTo>
                  <a:lnTo>
                    <a:pt x="2577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24" name="Freeform 24"/>
            <p:cNvSpPr>
              <a:spLocks noEditPoints="1"/>
            </p:cNvSpPr>
            <p:nvPr/>
          </p:nvSpPr>
          <p:spPr bwMode="ltGray">
            <a:xfrm>
              <a:off x="2934" y="3773"/>
              <a:ext cx="84" cy="95"/>
            </a:xfrm>
            <a:custGeom>
              <a:avLst/>
              <a:gdLst/>
              <a:ahLst/>
              <a:cxnLst>
                <a:cxn ang="0">
                  <a:pos x="36" y="95"/>
                </a:cxn>
                <a:cxn ang="0">
                  <a:pos x="60" y="77"/>
                </a:cxn>
                <a:cxn ang="0">
                  <a:pos x="78" y="53"/>
                </a:cxn>
                <a:cxn ang="0">
                  <a:pos x="84" y="42"/>
                </a:cxn>
                <a:cxn ang="0">
                  <a:pos x="84" y="30"/>
                </a:cxn>
                <a:cxn ang="0">
                  <a:pos x="72" y="6"/>
                </a:cxn>
                <a:cxn ang="0">
                  <a:pos x="42" y="0"/>
                </a:cxn>
                <a:cxn ang="0">
                  <a:pos x="30" y="0"/>
                </a:cxn>
                <a:cxn ang="0">
                  <a:pos x="12" y="12"/>
                </a:cxn>
                <a:cxn ang="0">
                  <a:pos x="0" y="24"/>
                </a:cxn>
                <a:cxn ang="0">
                  <a:pos x="0" y="36"/>
                </a:cxn>
                <a:cxn ang="0">
                  <a:pos x="6" y="59"/>
                </a:cxn>
                <a:cxn ang="0">
                  <a:pos x="24" y="83"/>
                </a:cxn>
                <a:cxn ang="0">
                  <a:pos x="36" y="95"/>
                </a:cxn>
                <a:cxn ang="0">
                  <a:pos x="36" y="95"/>
                </a:cxn>
                <a:cxn ang="0">
                  <a:pos x="48" y="12"/>
                </a:cxn>
                <a:cxn ang="0">
                  <a:pos x="66" y="18"/>
                </a:cxn>
                <a:cxn ang="0">
                  <a:pos x="72" y="30"/>
                </a:cxn>
                <a:cxn ang="0">
                  <a:pos x="72" y="42"/>
                </a:cxn>
                <a:cxn ang="0">
                  <a:pos x="66" y="53"/>
                </a:cxn>
                <a:cxn ang="0">
                  <a:pos x="48" y="71"/>
                </a:cxn>
                <a:cxn ang="0">
                  <a:pos x="42" y="77"/>
                </a:cxn>
                <a:cxn ang="0">
                  <a:pos x="36" y="77"/>
                </a:cxn>
                <a:cxn ang="0">
                  <a:pos x="24" y="65"/>
                </a:cxn>
                <a:cxn ang="0">
                  <a:pos x="18" y="48"/>
                </a:cxn>
                <a:cxn ang="0">
                  <a:pos x="18" y="30"/>
                </a:cxn>
                <a:cxn ang="0">
                  <a:pos x="30" y="12"/>
                </a:cxn>
                <a:cxn ang="0">
                  <a:pos x="48" y="12"/>
                </a:cxn>
                <a:cxn ang="0">
                  <a:pos x="48" y="12"/>
                </a:cxn>
              </a:cxnLst>
              <a:rect l="0" t="0" r="r" b="b"/>
              <a:pathLst>
                <a:path w="84" h="95">
                  <a:moveTo>
                    <a:pt x="36" y="95"/>
                  </a:moveTo>
                  <a:lnTo>
                    <a:pt x="60" y="77"/>
                  </a:lnTo>
                  <a:lnTo>
                    <a:pt x="78" y="53"/>
                  </a:lnTo>
                  <a:lnTo>
                    <a:pt x="84" y="42"/>
                  </a:lnTo>
                  <a:lnTo>
                    <a:pt x="84" y="30"/>
                  </a:lnTo>
                  <a:lnTo>
                    <a:pt x="72" y="6"/>
                  </a:lnTo>
                  <a:lnTo>
                    <a:pt x="42" y="0"/>
                  </a:lnTo>
                  <a:lnTo>
                    <a:pt x="30" y="0"/>
                  </a:lnTo>
                  <a:lnTo>
                    <a:pt x="12" y="12"/>
                  </a:lnTo>
                  <a:lnTo>
                    <a:pt x="0" y="24"/>
                  </a:lnTo>
                  <a:lnTo>
                    <a:pt x="0" y="36"/>
                  </a:lnTo>
                  <a:lnTo>
                    <a:pt x="6" y="59"/>
                  </a:lnTo>
                  <a:lnTo>
                    <a:pt x="24" y="83"/>
                  </a:lnTo>
                  <a:lnTo>
                    <a:pt x="36" y="95"/>
                  </a:lnTo>
                  <a:lnTo>
                    <a:pt x="36" y="95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30"/>
                  </a:lnTo>
                  <a:lnTo>
                    <a:pt x="72" y="42"/>
                  </a:lnTo>
                  <a:lnTo>
                    <a:pt x="66" y="53"/>
                  </a:lnTo>
                  <a:lnTo>
                    <a:pt x="48" y="71"/>
                  </a:lnTo>
                  <a:lnTo>
                    <a:pt x="42" y="77"/>
                  </a:lnTo>
                  <a:lnTo>
                    <a:pt x="36" y="77"/>
                  </a:lnTo>
                  <a:lnTo>
                    <a:pt x="24" y="65"/>
                  </a:lnTo>
                  <a:lnTo>
                    <a:pt x="18" y="48"/>
                  </a:lnTo>
                  <a:lnTo>
                    <a:pt x="18" y="30"/>
                  </a:lnTo>
                  <a:lnTo>
                    <a:pt x="30" y="12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25" name="Freeform 25"/>
            <p:cNvSpPr>
              <a:spLocks noEditPoints="1"/>
            </p:cNvSpPr>
            <p:nvPr/>
          </p:nvSpPr>
          <p:spPr bwMode="ltGray">
            <a:xfrm>
              <a:off x="3779" y="3872"/>
              <a:ext cx="90" cy="108"/>
            </a:xfrm>
            <a:custGeom>
              <a:avLst/>
              <a:gdLst/>
              <a:ahLst/>
              <a:cxnLst>
                <a:cxn ang="0">
                  <a:pos x="12" y="96"/>
                </a:cxn>
                <a:cxn ang="0">
                  <a:pos x="24" y="108"/>
                </a:cxn>
                <a:cxn ang="0">
                  <a:pos x="42" y="108"/>
                </a:cxn>
                <a:cxn ang="0">
                  <a:pos x="66" y="102"/>
                </a:cxn>
                <a:cxn ang="0">
                  <a:pos x="84" y="78"/>
                </a:cxn>
                <a:cxn ang="0">
                  <a:pos x="90" y="66"/>
                </a:cxn>
                <a:cxn ang="0">
                  <a:pos x="84" y="48"/>
                </a:cxn>
                <a:cxn ang="0">
                  <a:pos x="66" y="24"/>
                </a:cxn>
                <a:cxn ang="0">
                  <a:pos x="48" y="12"/>
                </a:cxn>
                <a:cxn ang="0">
                  <a:pos x="36" y="0"/>
                </a:cxn>
                <a:cxn ang="0">
                  <a:pos x="30" y="0"/>
                </a:cxn>
                <a:cxn ang="0">
                  <a:pos x="30" y="0"/>
                </a:cxn>
                <a:cxn ang="0">
                  <a:pos x="24" y="0"/>
                </a:cxn>
                <a:cxn ang="0">
                  <a:pos x="12" y="30"/>
                </a:cxn>
                <a:cxn ang="0">
                  <a:pos x="0" y="54"/>
                </a:cxn>
                <a:cxn ang="0">
                  <a:pos x="0" y="78"/>
                </a:cxn>
                <a:cxn ang="0">
                  <a:pos x="12" y="96"/>
                </a:cxn>
                <a:cxn ang="0">
                  <a:pos x="12" y="96"/>
                </a:cxn>
                <a:cxn ang="0">
                  <a:pos x="12" y="72"/>
                </a:cxn>
                <a:cxn ang="0">
                  <a:pos x="18" y="54"/>
                </a:cxn>
                <a:cxn ang="0">
                  <a:pos x="24" y="36"/>
                </a:cxn>
                <a:cxn ang="0">
                  <a:pos x="30" y="18"/>
                </a:cxn>
                <a:cxn ang="0">
                  <a:pos x="30" y="12"/>
                </a:cxn>
                <a:cxn ang="0">
                  <a:pos x="48" y="24"/>
                </a:cxn>
                <a:cxn ang="0">
                  <a:pos x="66" y="36"/>
                </a:cxn>
                <a:cxn ang="0">
                  <a:pos x="78" y="54"/>
                </a:cxn>
                <a:cxn ang="0">
                  <a:pos x="78" y="72"/>
                </a:cxn>
                <a:cxn ang="0">
                  <a:pos x="72" y="84"/>
                </a:cxn>
                <a:cxn ang="0">
                  <a:pos x="48" y="96"/>
                </a:cxn>
                <a:cxn ang="0">
                  <a:pos x="36" y="96"/>
                </a:cxn>
                <a:cxn ang="0">
                  <a:pos x="24" y="90"/>
                </a:cxn>
                <a:cxn ang="0">
                  <a:pos x="18" y="84"/>
                </a:cxn>
                <a:cxn ang="0">
                  <a:pos x="12" y="72"/>
                </a:cxn>
                <a:cxn ang="0">
                  <a:pos x="12" y="72"/>
                </a:cxn>
              </a:cxnLst>
              <a:rect l="0" t="0" r="r" b="b"/>
              <a:pathLst>
                <a:path w="90" h="108">
                  <a:moveTo>
                    <a:pt x="12" y="96"/>
                  </a:moveTo>
                  <a:lnTo>
                    <a:pt x="24" y="108"/>
                  </a:lnTo>
                  <a:lnTo>
                    <a:pt x="42" y="108"/>
                  </a:lnTo>
                  <a:lnTo>
                    <a:pt x="66" y="102"/>
                  </a:lnTo>
                  <a:lnTo>
                    <a:pt x="84" y="78"/>
                  </a:lnTo>
                  <a:lnTo>
                    <a:pt x="90" y="66"/>
                  </a:lnTo>
                  <a:lnTo>
                    <a:pt x="84" y="48"/>
                  </a:lnTo>
                  <a:lnTo>
                    <a:pt x="66" y="24"/>
                  </a:lnTo>
                  <a:lnTo>
                    <a:pt x="48" y="12"/>
                  </a:lnTo>
                  <a:lnTo>
                    <a:pt x="36" y="0"/>
                  </a:lnTo>
                  <a:lnTo>
                    <a:pt x="30" y="0"/>
                  </a:lnTo>
                  <a:lnTo>
                    <a:pt x="30" y="0"/>
                  </a:lnTo>
                  <a:lnTo>
                    <a:pt x="24" y="0"/>
                  </a:lnTo>
                  <a:lnTo>
                    <a:pt x="12" y="30"/>
                  </a:lnTo>
                  <a:lnTo>
                    <a:pt x="0" y="54"/>
                  </a:lnTo>
                  <a:lnTo>
                    <a:pt x="0" y="78"/>
                  </a:lnTo>
                  <a:lnTo>
                    <a:pt x="12" y="96"/>
                  </a:lnTo>
                  <a:lnTo>
                    <a:pt x="12" y="96"/>
                  </a:lnTo>
                  <a:close/>
                  <a:moveTo>
                    <a:pt x="12" y="72"/>
                  </a:moveTo>
                  <a:lnTo>
                    <a:pt x="18" y="54"/>
                  </a:lnTo>
                  <a:lnTo>
                    <a:pt x="24" y="36"/>
                  </a:lnTo>
                  <a:lnTo>
                    <a:pt x="30" y="18"/>
                  </a:lnTo>
                  <a:lnTo>
                    <a:pt x="30" y="12"/>
                  </a:lnTo>
                  <a:lnTo>
                    <a:pt x="48" y="24"/>
                  </a:lnTo>
                  <a:lnTo>
                    <a:pt x="66" y="36"/>
                  </a:lnTo>
                  <a:lnTo>
                    <a:pt x="78" y="54"/>
                  </a:lnTo>
                  <a:lnTo>
                    <a:pt x="78" y="72"/>
                  </a:lnTo>
                  <a:lnTo>
                    <a:pt x="72" y="84"/>
                  </a:lnTo>
                  <a:lnTo>
                    <a:pt x="48" y="96"/>
                  </a:lnTo>
                  <a:lnTo>
                    <a:pt x="36" y="96"/>
                  </a:lnTo>
                  <a:lnTo>
                    <a:pt x="24" y="90"/>
                  </a:lnTo>
                  <a:lnTo>
                    <a:pt x="18" y="84"/>
                  </a:lnTo>
                  <a:lnTo>
                    <a:pt x="12" y="72"/>
                  </a:lnTo>
                  <a:lnTo>
                    <a:pt x="12" y="7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26" name="Freeform 26"/>
            <p:cNvSpPr>
              <a:spLocks noEditPoints="1"/>
            </p:cNvSpPr>
            <p:nvPr/>
          </p:nvSpPr>
          <p:spPr bwMode="ltGray">
            <a:xfrm>
              <a:off x="2400" y="3872"/>
              <a:ext cx="72" cy="90"/>
            </a:xfrm>
            <a:custGeom>
              <a:avLst/>
              <a:gdLst/>
              <a:ahLst/>
              <a:cxnLst>
                <a:cxn ang="0">
                  <a:pos x="71" y="90"/>
                </a:cxn>
                <a:cxn ang="0">
                  <a:pos x="71" y="60"/>
                </a:cxn>
                <a:cxn ang="0">
                  <a:pos x="71" y="36"/>
                </a:cxn>
                <a:cxn ang="0">
                  <a:pos x="60" y="12"/>
                </a:cxn>
                <a:cxn ang="0">
                  <a:pos x="36" y="0"/>
                </a:cxn>
                <a:cxn ang="0">
                  <a:pos x="12" y="12"/>
                </a:cxn>
                <a:cxn ang="0">
                  <a:pos x="0" y="36"/>
                </a:cxn>
                <a:cxn ang="0">
                  <a:pos x="6" y="60"/>
                </a:cxn>
                <a:cxn ang="0">
                  <a:pos x="30" y="78"/>
                </a:cxn>
                <a:cxn ang="0">
                  <a:pos x="54" y="90"/>
                </a:cxn>
                <a:cxn ang="0">
                  <a:pos x="71" y="90"/>
                </a:cxn>
                <a:cxn ang="0">
                  <a:pos x="71" y="90"/>
                </a:cxn>
                <a:cxn ang="0">
                  <a:pos x="24" y="18"/>
                </a:cxn>
                <a:cxn ang="0">
                  <a:pos x="42" y="18"/>
                </a:cxn>
                <a:cxn ang="0">
                  <a:pos x="54" y="18"/>
                </a:cxn>
                <a:cxn ang="0">
                  <a:pos x="60" y="42"/>
                </a:cxn>
                <a:cxn ang="0">
                  <a:pos x="60" y="66"/>
                </a:cxn>
                <a:cxn ang="0">
                  <a:pos x="60" y="72"/>
                </a:cxn>
                <a:cxn ang="0">
                  <a:pos x="60" y="78"/>
                </a:cxn>
                <a:cxn ang="0">
                  <a:pos x="42" y="72"/>
                </a:cxn>
                <a:cxn ang="0">
                  <a:pos x="24" y="66"/>
                </a:cxn>
                <a:cxn ang="0">
                  <a:pos x="12" y="48"/>
                </a:cxn>
                <a:cxn ang="0">
                  <a:pos x="12" y="30"/>
                </a:cxn>
                <a:cxn ang="0">
                  <a:pos x="24" y="18"/>
                </a:cxn>
                <a:cxn ang="0">
                  <a:pos x="24" y="18"/>
                </a:cxn>
              </a:cxnLst>
              <a:rect l="0" t="0" r="r" b="b"/>
              <a:pathLst>
                <a:path w="71" h="90">
                  <a:moveTo>
                    <a:pt x="71" y="90"/>
                  </a:moveTo>
                  <a:lnTo>
                    <a:pt x="71" y="60"/>
                  </a:lnTo>
                  <a:lnTo>
                    <a:pt x="71" y="36"/>
                  </a:lnTo>
                  <a:lnTo>
                    <a:pt x="60" y="12"/>
                  </a:lnTo>
                  <a:lnTo>
                    <a:pt x="36" y="0"/>
                  </a:lnTo>
                  <a:lnTo>
                    <a:pt x="12" y="12"/>
                  </a:lnTo>
                  <a:lnTo>
                    <a:pt x="0" y="36"/>
                  </a:lnTo>
                  <a:lnTo>
                    <a:pt x="6" y="60"/>
                  </a:lnTo>
                  <a:lnTo>
                    <a:pt x="30" y="78"/>
                  </a:lnTo>
                  <a:lnTo>
                    <a:pt x="54" y="90"/>
                  </a:lnTo>
                  <a:lnTo>
                    <a:pt x="71" y="90"/>
                  </a:lnTo>
                  <a:lnTo>
                    <a:pt x="71" y="90"/>
                  </a:lnTo>
                  <a:close/>
                  <a:moveTo>
                    <a:pt x="24" y="18"/>
                  </a:moveTo>
                  <a:lnTo>
                    <a:pt x="42" y="18"/>
                  </a:lnTo>
                  <a:lnTo>
                    <a:pt x="54" y="18"/>
                  </a:lnTo>
                  <a:lnTo>
                    <a:pt x="60" y="42"/>
                  </a:lnTo>
                  <a:lnTo>
                    <a:pt x="60" y="66"/>
                  </a:lnTo>
                  <a:lnTo>
                    <a:pt x="60" y="72"/>
                  </a:lnTo>
                  <a:lnTo>
                    <a:pt x="60" y="78"/>
                  </a:lnTo>
                  <a:lnTo>
                    <a:pt x="42" y="72"/>
                  </a:lnTo>
                  <a:lnTo>
                    <a:pt x="24" y="66"/>
                  </a:lnTo>
                  <a:lnTo>
                    <a:pt x="12" y="48"/>
                  </a:lnTo>
                  <a:lnTo>
                    <a:pt x="12" y="30"/>
                  </a:lnTo>
                  <a:lnTo>
                    <a:pt x="24" y="18"/>
                  </a:lnTo>
                  <a:lnTo>
                    <a:pt x="24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27" name="Oval 27"/>
            <p:cNvSpPr>
              <a:spLocks noChangeArrowheads="1"/>
            </p:cNvSpPr>
            <p:nvPr/>
          </p:nvSpPr>
          <p:spPr bwMode="ltGray">
            <a:xfrm>
              <a:off x="2444" y="3838"/>
              <a:ext cx="1380" cy="389"/>
            </a:xfrm>
            <a:prstGeom prst="ellipse">
              <a:avLst/>
            </a:pr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5628" name="Oval 28"/>
            <p:cNvSpPr>
              <a:spLocks noChangeArrowheads="1"/>
            </p:cNvSpPr>
            <p:nvPr/>
          </p:nvSpPr>
          <p:spPr bwMode="ltGray">
            <a:xfrm>
              <a:off x="2394" y="3834"/>
              <a:ext cx="1502" cy="288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5629" name="Oval 29"/>
            <p:cNvSpPr>
              <a:spLocks noChangeArrowheads="1"/>
            </p:cNvSpPr>
            <p:nvPr/>
          </p:nvSpPr>
          <p:spPr bwMode="ltGray">
            <a:xfrm>
              <a:off x="2441" y="3860"/>
              <a:ext cx="1425" cy="22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5630" name="Freeform 30"/>
            <p:cNvSpPr>
              <a:spLocks noEditPoints="1"/>
            </p:cNvSpPr>
            <p:nvPr/>
          </p:nvSpPr>
          <p:spPr bwMode="ltGray">
            <a:xfrm>
              <a:off x="3743" y="3788"/>
              <a:ext cx="90" cy="96"/>
            </a:xfrm>
            <a:custGeom>
              <a:avLst/>
              <a:gdLst/>
              <a:ahLst/>
              <a:cxnLst>
                <a:cxn ang="0">
                  <a:pos x="66" y="96"/>
                </a:cxn>
                <a:cxn ang="0">
                  <a:pos x="78" y="66"/>
                </a:cxn>
                <a:cxn ang="0">
                  <a:pos x="90" y="42"/>
                </a:cxn>
                <a:cxn ang="0">
                  <a:pos x="78" y="18"/>
                </a:cxn>
                <a:cxn ang="0">
                  <a:pos x="60" y="0"/>
                </a:cxn>
                <a:cxn ang="0">
                  <a:pos x="30" y="6"/>
                </a:cxn>
                <a:cxn ang="0">
                  <a:pos x="18" y="18"/>
                </a:cxn>
                <a:cxn ang="0">
                  <a:pos x="6" y="30"/>
                </a:cxn>
                <a:cxn ang="0">
                  <a:pos x="0" y="42"/>
                </a:cxn>
                <a:cxn ang="0">
                  <a:pos x="6" y="60"/>
                </a:cxn>
                <a:cxn ang="0">
                  <a:pos x="24" y="78"/>
                </a:cxn>
                <a:cxn ang="0">
                  <a:pos x="48" y="90"/>
                </a:cxn>
                <a:cxn ang="0">
                  <a:pos x="66" y="96"/>
                </a:cxn>
                <a:cxn ang="0">
                  <a:pos x="66" y="96"/>
                </a:cxn>
                <a:cxn ang="0">
                  <a:pos x="42" y="18"/>
                </a:cxn>
                <a:cxn ang="0">
                  <a:pos x="60" y="18"/>
                </a:cxn>
                <a:cxn ang="0">
                  <a:pos x="72" y="24"/>
                </a:cxn>
                <a:cxn ang="0">
                  <a:pos x="72" y="36"/>
                </a:cxn>
                <a:cxn ang="0">
                  <a:pos x="72" y="48"/>
                </a:cxn>
                <a:cxn ang="0">
                  <a:pos x="66" y="72"/>
                </a:cxn>
                <a:cxn ang="0">
                  <a:pos x="60" y="78"/>
                </a:cxn>
                <a:cxn ang="0">
                  <a:pos x="60" y="84"/>
                </a:cxn>
                <a:cxn ang="0">
                  <a:pos x="42" y="72"/>
                </a:cxn>
                <a:cxn ang="0">
                  <a:pos x="30" y="66"/>
                </a:cxn>
                <a:cxn ang="0">
                  <a:pos x="18" y="42"/>
                </a:cxn>
                <a:cxn ang="0">
                  <a:pos x="24" y="30"/>
                </a:cxn>
                <a:cxn ang="0">
                  <a:pos x="42" y="18"/>
                </a:cxn>
                <a:cxn ang="0">
                  <a:pos x="42" y="18"/>
                </a:cxn>
              </a:cxnLst>
              <a:rect l="0" t="0" r="r" b="b"/>
              <a:pathLst>
                <a:path w="90" h="96">
                  <a:moveTo>
                    <a:pt x="66" y="96"/>
                  </a:moveTo>
                  <a:lnTo>
                    <a:pt x="78" y="66"/>
                  </a:lnTo>
                  <a:lnTo>
                    <a:pt x="90" y="42"/>
                  </a:lnTo>
                  <a:lnTo>
                    <a:pt x="78" y="18"/>
                  </a:lnTo>
                  <a:lnTo>
                    <a:pt x="60" y="0"/>
                  </a:lnTo>
                  <a:lnTo>
                    <a:pt x="30" y="6"/>
                  </a:lnTo>
                  <a:lnTo>
                    <a:pt x="18" y="18"/>
                  </a:lnTo>
                  <a:lnTo>
                    <a:pt x="6" y="30"/>
                  </a:lnTo>
                  <a:lnTo>
                    <a:pt x="0" y="42"/>
                  </a:lnTo>
                  <a:lnTo>
                    <a:pt x="6" y="60"/>
                  </a:lnTo>
                  <a:lnTo>
                    <a:pt x="24" y="78"/>
                  </a:lnTo>
                  <a:lnTo>
                    <a:pt x="48" y="90"/>
                  </a:lnTo>
                  <a:lnTo>
                    <a:pt x="66" y="96"/>
                  </a:lnTo>
                  <a:lnTo>
                    <a:pt x="66" y="96"/>
                  </a:lnTo>
                  <a:close/>
                  <a:moveTo>
                    <a:pt x="42" y="18"/>
                  </a:moveTo>
                  <a:lnTo>
                    <a:pt x="60" y="18"/>
                  </a:lnTo>
                  <a:lnTo>
                    <a:pt x="72" y="24"/>
                  </a:lnTo>
                  <a:lnTo>
                    <a:pt x="72" y="36"/>
                  </a:lnTo>
                  <a:lnTo>
                    <a:pt x="72" y="48"/>
                  </a:lnTo>
                  <a:lnTo>
                    <a:pt x="66" y="72"/>
                  </a:lnTo>
                  <a:lnTo>
                    <a:pt x="60" y="78"/>
                  </a:lnTo>
                  <a:lnTo>
                    <a:pt x="60" y="84"/>
                  </a:lnTo>
                  <a:lnTo>
                    <a:pt x="42" y="72"/>
                  </a:lnTo>
                  <a:lnTo>
                    <a:pt x="30" y="66"/>
                  </a:lnTo>
                  <a:lnTo>
                    <a:pt x="18" y="42"/>
                  </a:lnTo>
                  <a:lnTo>
                    <a:pt x="24" y="30"/>
                  </a:lnTo>
                  <a:lnTo>
                    <a:pt x="42" y="18"/>
                  </a:lnTo>
                  <a:lnTo>
                    <a:pt x="42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31" name="Freeform 31"/>
            <p:cNvSpPr>
              <a:spLocks noEditPoints="1"/>
            </p:cNvSpPr>
            <p:nvPr/>
          </p:nvSpPr>
          <p:spPr bwMode="ltGray">
            <a:xfrm>
              <a:off x="5422" y="3603"/>
              <a:ext cx="72" cy="108"/>
            </a:xfrm>
            <a:custGeom>
              <a:avLst/>
              <a:gdLst/>
              <a:ahLst/>
              <a:cxnLst>
                <a:cxn ang="0">
                  <a:pos x="0" y="90"/>
                </a:cxn>
                <a:cxn ang="0">
                  <a:pos x="12" y="102"/>
                </a:cxn>
                <a:cxn ang="0">
                  <a:pos x="24" y="108"/>
                </a:cxn>
                <a:cxn ang="0">
                  <a:pos x="48" y="108"/>
                </a:cxn>
                <a:cxn ang="0">
                  <a:pos x="66" y="96"/>
                </a:cxn>
                <a:cxn ang="0">
                  <a:pos x="72" y="66"/>
                </a:cxn>
                <a:cxn ang="0">
                  <a:pos x="66" y="42"/>
                </a:cxn>
                <a:cxn ang="0">
                  <a:pos x="60" y="18"/>
                </a:cxn>
                <a:cxn ang="0">
                  <a:pos x="48" y="6"/>
                </a:cxn>
                <a:cxn ang="0">
                  <a:pos x="42" y="0"/>
                </a:cxn>
                <a:cxn ang="0">
                  <a:pos x="42" y="0"/>
                </a:cxn>
                <a:cxn ang="0">
                  <a:pos x="36" y="0"/>
                </a:cxn>
                <a:cxn ang="0">
                  <a:pos x="18" y="24"/>
                </a:cxn>
                <a:cxn ang="0">
                  <a:pos x="6" y="48"/>
                </a:cxn>
                <a:cxn ang="0">
                  <a:pos x="0" y="66"/>
                </a:cxn>
                <a:cxn ang="0">
                  <a:pos x="0" y="90"/>
                </a:cxn>
                <a:cxn ang="0">
                  <a:pos x="0" y="90"/>
                </a:cxn>
                <a:cxn ang="0">
                  <a:pos x="12" y="66"/>
                </a:cxn>
                <a:cxn ang="0">
                  <a:pos x="18" y="48"/>
                </a:cxn>
                <a:cxn ang="0">
                  <a:pos x="24" y="36"/>
                </a:cxn>
                <a:cxn ang="0">
                  <a:pos x="30" y="24"/>
                </a:cxn>
                <a:cxn ang="0">
                  <a:pos x="36" y="18"/>
                </a:cxn>
                <a:cxn ang="0">
                  <a:pos x="54" y="30"/>
                </a:cxn>
                <a:cxn ang="0">
                  <a:pos x="60" y="48"/>
                </a:cxn>
                <a:cxn ang="0">
                  <a:pos x="66" y="72"/>
                </a:cxn>
                <a:cxn ang="0">
                  <a:pos x="66" y="84"/>
                </a:cxn>
                <a:cxn ang="0">
                  <a:pos x="54" y="96"/>
                </a:cxn>
                <a:cxn ang="0">
                  <a:pos x="30" y="102"/>
                </a:cxn>
                <a:cxn ang="0">
                  <a:pos x="24" y="96"/>
                </a:cxn>
                <a:cxn ang="0">
                  <a:pos x="12" y="90"/>
                </a:cxn>
                <a:cxn ang="0">
                  <a:pos x="12" y="78"/>
                </a:cxn>
                <a:cxn ang="0">
                  <a:pos x="12" y="66"/>
                </a:cxn>
                <a:cxn ang="0">
                  <a:pos x="12" y="66"/>
                </a:cxn>
              </a:cxnLst>
              <a:rect l="0" t="0" r="r" b="b"/>
              <a:pathLst>
                <a:path w="72" h="108">
                  <a:moveTo>
                    <a:pt x="0" y="90"/>
                  </a:moveTo>
                  <a:lnTo>
                    <a:pt x="12" y="102"/>
                  </a:lnTo>
                  <a:lnTo>
                    <a:pt x="24" y="108"/>
                  </a:lnTo>
                  <a:lnTo>
                    <a:pt x="48" y="108"/>
                  </a:lnTo>
                  <a:lnTo>
                    <a:pt x="66" y="96"/>
                  </a:lnTo>
                  <a:lnTo>
                    <a:pt x="72" y="66"/>
                  </a:lnTo>
                  <a:lnTo>
                    <a:pt x="66" y="42"/>
                  </a:lnTo>
                  <a:lnTo>
                    <a:pt x="60" y="18"/>
                  </a:lnTo>
                  <a:lnTo>
                    <a:pt x="48" y="6"/>
                  </a:lnTo>
                  <a:lnTo>
                    <a:pt x="42" y="0"/>
                  </a:lnTo>
                  <a:lnTo>
                    <a:pt x="42" y="0"/>
                  </a:lnTo>
                  <a:lnTo>
                    <a:pt x="36" y="0"/>
                  </a:lnTo>
                  <a:lnTo>
                    <a:pt x="18" y="24"/>
                  </a:lnTo>
                  <a:lnTo>
                    <a:pt x="6" y="48"/>
                  </a:lnTo>
                  <a:lnTo>
                    <a:pt x="0" y="66"/>
                  </a:lnTo>
                  <a:lnTo>
                    <a:pt x="0" y="90"/>
                  </a:lnTo>
                  <a:lnTo>
                    <a:pt x="0" y="90"/>
                  </a:lnTo>
                  <a:close/>
                  <a:moveTo>
                    <a:pt x="12" y="66"/>
                  </a:moveTo>
                  <a:lnTo>
                    <a:pt x="18" y="48"/>
                  </a:lnTo>
                  <a:lnTo>
                    <a:pt x="24" y="36"/>
                  </a:lnTo>
                  <a:lnTo>
                    <a:pt x="30" y="24"/>
                  </a:lnTo>
                  <a:lnTo>
                    <a:pt x="36" y="18"/>
                  </a:lnTo>
                  <a:lnTo>
                    <a:pt x="54" y="30"/>
                  </a:lnTo>
                  <a:lnTo>
                    <a:pt x="60" y="48"/>
                  </a:lnTo>
                  <a:lnTo>
                    <a:pt x="66" y="72"/>
                  </a:lnTo>
                  <a:lnTo>
                    <a:pt x="66" y="84"/>
                  </a:lnTo>
                  <a:lnTo>
                    <a:pt x="54" y="96"/>
                  </a:lnTo>
                  <a:lnTo>
                    <a:pt x="30" y="102"/>
                  </a:lnTo>
                  <a:lnTo>
                    <a:pt x="24" y="96"/>
                  </a:lnTo>
                  <a:lnTo>
                    <a:pt x="12" y="90"/>
                  </a:lnTo>
                  <a:lnTo>
                    <a:pt x="12" y="78"/>
                  </a:lnTo>
                  <a:lnTo>
                    <a:pt x="12" y="66"/>
                  </a:lnTo>
                  <a:lnTo>
                    <a:pt x="12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32" name="Rectangle 32"/>
            <p:cNvSpPr>
              <a:spLocks noChangeArrowheads="1"/>
            </p:cNvSpPr>
            <p:nvPr/>
          </p:nvSpPr>
          <p:spPr bwMode="ltGray">
            <a:xfrm>
              <a:off x="4238" y="1773"/>
              <a:ext cx="173" cy="2539"/>
            </a:xfrm>
            <a:prstGeom prst="rect">
              <a:avLst/>
            </a:pr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5633" name="Rectangle 33"/>
            <p:cNvSpPr>
              <a:spLocks noChangeArrowheads="1"/>
            </p:cNvSpPr>
            <p:nvPr/>
          </p:nvSpPr>
          <p:spPr bwMode="ltGray">
            <a:xfrm>
              <a:off x="4288" y="1545"/>
              <a:ext cx="76" cy="24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5634" name="AutoShape 34"/>
            <p:cNvSpPr>
              <a:spLocks noChangeArrowheads="1"/>
            </p:cNvSpPr>
            <p:nvPr/>
          </p:nvSpPr>
          <p:spPr bwMode="ltGray">
            <a:xfrm>
              <a:off x="4220" y="1743"/>
              <a:ext cx="205" cy="52"/>
            </a:xfrm>
            <a:prstGeom prst="roundRect">
              <a:avLst>
                <a:gd name="adj" fmla="val 16667"/>
              </a:avLst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5635" name="Freeform 35"/>
            <p:cNvSpPr>
              <a:spLocks/>
            </p:cNvSpPr>
            <p:nvPr/>
          </p:nvSpPr>
          <p:spPr bwMode="ltGray">
            <a:xfrm>
              <a:off x="4306" y="1529"/>
              <a:ext cx="252" cy="1576"/>
            </a:xfrm>
            <a:custGeom>
              <a:avLst/>
              <a:gdLst/>
              <a:ahLst/>
              <a:cxnLst>
                <a:cxn ang="0">
                  <a:pos x="252" y="1576"/>
                </a:cxn>
                <a:cxn ang="0">
                  <a:pos x="12" y="84"/>
                </a:cxn>
                <a:cxn ang="0">
                  <a:pos x="12" y="60"/>
                </a:cxn>
                <a:cxn ang="0">
                  <a:pos x="0" y="12"/>
                </a:cxn>
                <a:cxn ang="0">
                  <a:pos x="72" y="0"/>
                </a:cxn>
                <a:cxn ang="0">
                  <a:pos x="72" y="0"/>
                </a:cxn>
                <a:cxn ang="0">
                  <a:pos x="78" y="48"/>
                </a:cxn>
                <a:cxn ang="0">
                  <a:pos x="88" y="66"/>
                </a:cxn>
              </a:cxnLst>
              <a:rect l="0" t="0" r="r" b="b"/>
              <a:pathLst>
                <a:path w="252" h="1576">
                  <a:moveTo>
                    <a:pt x="252" y="1576"/>
                  </a:moveTo>
                  <a:lnTo>
                    <a:pt x="12" y="84"/>
                  </a:lnTo>
                  <a:lnTo>
                    <a:pt x="12" y="60"/>
                  </a:lnTo>
                  <a:lnTo>
                    <a:pt x="0" y="12"/>
                  </a:lnTo>
                  <a:lnTo>
                    <a:pt x="72" y="0"/>
                  </a:lnTo>
                  <a:lnTo>
                    <a:pt x="72" y="0"/>
                  </a:lnTo>
                  <a:lnTo>
                    <a:pt x="78" y="48"/>
                  </a:lnTo>
                  <a:lnTo>
                    <a:pt x="88" y="66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36" name="Freeform 36"/>
            <p:cNvSpPr>
              <a:spLocks/>
            </p:cNvSpPr>
            <p:nvPr/>
          </p:nvSpPr>
          <p:spPr bwMode="ltGray">
            <a:xfrm>
              <a:off x="4169" y="1421"/>
              <a:ext cx="317" cy="138"/>
            </a:xfrm>
            <a:custGeom>
              <a:avLst/>
              <a:gdLst/>
              <a:ahLst/>
              <a:cxnLst>
                <a:cxn ang="0">
                  <a:pos x="161" y="0"/>
                </a:cxn>
                <a:cxn ang="0">
                  <a:pos x="227" y="6"/>
                </a:cxn>
                <a:cxn ang="0">
                  <a:pos x="275" y="36"/>
                </a:cxn>
                <a:cxn ang="0">
                  <a:pos x="304" y="78"/>
                </a:cxn>
                <a:cxn ang="0">
                  <a:pos x="316" y="138"/>
                </a:cxn>
                <a:cxn ang="0">
                  <a:pos x="0" y="138"/>
                </a:cxn>
                <a:cxn ang="0">
                  <a:pos x="11" y="78"/>
                </a:cxn>
                <a:cxn ang="0">
                  <a:pos x="47" y="36"/>
                </a:cxn>
                <a:cxn ang="0">
                  <a:pos x="95" y="6"/>
                </a:cxn>
                <a:cxn ang="0">
                  <a:pos x="161" y="0"/>
                </a:cxn>
                <a:cxn ang="0">
                  <a:pos x="161" y="0"/>
                </a:cxn>
              </a:cxnLst>
              <a:rect l="0" t="0" r="r" b="b"/>
              <a:pathLst>
                <a:path w="316" h="138">
                  <a:moveTo>
                    <a:pt x="161" y="0"/>
                  </a:moveTo>
                  <a:lnTo>
                    <a:pt x="227" y="6"/>
                  </a:lnTo>
                  <a:lnTo>
                    <a:pt x="275" y="36"/>
                  </a:lnTo>
                  <a:lnTo>
                    <a:pt x="304" y="78"/>
                  </a:lnTo>
                  <a:lnTo>
                    <a:pt x="316" y="138"/>
                  </a:lnTo>
                  <a:lnTo>
                    <a:pt x="0" y="138"/>
                  </a:lnTo>
                  <a:lnTo>
                    <a:pt x="11" y="78"/>
                  </a:lnTo>
                  <a:lnTo>
                    <a:pt x="47" y="36"/>
                  </a:lnTo>
                  <a:lnTo>
                    <a:pt x="95" y="6"/>
                  </a:lnTo>
                  <a:lnTo>
                    <a:pt x="161" y="0"/>
                  </a:lnTo>
                  <a:lnTo>
                    <a:pt x="161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25637" name="Rectangle 37"/>
          <p:cNvSpPr>
            <a:spLocks noGrp="1" noChangeArrowheads="1"/>
          </p:cNvSpPr>
          <p:nvPr>
            <p:ph type="dt" sz="half" idx="2"/>
          </p:nvPr>
        </p:nvSpPr>
        <p:spPr/>
        <p:txBody>
          <a:bodyPr/>
          <a:lstStyle>
            <a:lvl1pPr>
              <a:defRPr/>
            </a:lvl1pPr>
          </a:lstStyle>
          <a:p>
            <a:fld id="{F65544A7-8D54-4080-A1B8-BF3813168E90}" type="datetimeFigureOut">
              <a:rPr lang="cs-CZ" smtClean="0"/>
              <a:pPr/>
              <a:t>30. 1. 2014</a:t>
            </a:fld>
            <a:endParaRPr lang="cs-CZ"/>
          </a:p>
        </p:txBody>
      </p:sp>
      <p:sp>
        <p:nvSpPr>
          <p:cNvPr id="25638" name="Rectangle 38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25639" name="Rectangle 39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25640" name="Rectangle 40"/>
          <p:cNvSpPr>
            <a:spLocks noGrp="1" noChangeArrowheads="1"/>
          </p:cNvSpPr>
          <p:nvPr>
            <p:ph type="ctrTitle"/>
          </p:nvPr>
        </p:nvSpPr>
        <p:spPr>
          <a:xfrm>
            <a:off x="685800" y="1768475"/>
            <a:ext cx="7772400" cy="1736725"/>
          </a:xfrm>
        </p:spPr>
        <p:txBody>
          <a:bodyPr anchor="b" anchorCtr="1"/>
          <a:lstStyle>
            <a:lvl1pPr>
              <a:defRPr sz="5400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25641" name="Rectangle 41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DF659B6C-33C0-4602-AC3A-73D3A7BF18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65544A7-8D54-4080-A1B8-BF3813168E90}" type="datetimeFigureOut">
              <a:rPr lang="cs-CZ" smtClean="0"/>
              <a:pPr/>
              <a:t>30. 1. 2014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F659B6C-33C0-4602-AC3A-73D3A7BF18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65544A7-8D54-4080-A1B8-BF3813168E90}" type="datetimeFigureOut">
              <a:rPr lang="cs-CZ" smtClean="0"/>
              <a:pPr/>
              <a:t>30. 1. 2014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F659B6C-33C0-4602-AC3A-73D3A7BF18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65544A7-8D54-4080-A1B8-BF3813168E90}" type="datetimeFigureOut">
              <a:rPr lang="cs-CZ" smtClean="0"/>
              <a:pPr/>
              <a:t>30. 1. 2014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F659B6C-33C0-4602-AC3A-73D3A7BF18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65544A7-8D54-4080-A1B8-BF3813168E90}" type="datetimeFigureOut">
              <a:rPr lang="cs-CZ" smtClean="0"/>
              <a:pPr/>
              <a:t>30. 1. 2014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F659B6C-33C0-4602-AC3A-73D3A7BF18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65544A7-8D54-4080-A1B8-BF3813168E90}" type="datetimeFigureOut">
              <a:rPr lang="cs-CZ" smtClean="0"/>
              <a:pPr/>
              <a:t>30. 1. 2014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F659B6C-33C0-4602-AC3A-73D3A7BF18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65544A7-8D54-4080-A1B8-BF3813168E90}" type="datetimeFigureOut">
              <a:rPr lang="cs-CZ" smtClean="0"/>
              <a:pPr/>
              <a:t>30. 1. 2014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F659B6C-33C0-4602-AC3A-73D3A7BF18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65544A7-8D54-4080-A1B8-BF3813168E90}" type="datetimeFigureOut">
              <a:rPr lang="cs-CZ" smtClean="0"/>
              <a:pPr/>
              <a:t>30. 1. 2014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F659B6C-33C0-4602-AC3A-73D3A7BF18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65544A7-8D54-4080-A1B8-BF3813168E90}" type="datetimeFigureOut">
              <a:rPr lang="cs-CZ" smtClean="0"/>
              <a:pPr/>
              <a:t>30. 1. 2014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F659B6C-33C0-4602-AC3A-73D3A7BF18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65544A7-8D54-4080-A1B8-BF3813168E90}" type="datetimeFigureOut">
              <a:rPr lang="cs-CZ" smtClean="0"/>
              <a:pPr/>
              <a:t>30. 1. 2014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F659B6C-33C0-4602-AC3A-73D3A7BF18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7813"/>
            <a:ext cx="2057400" cy="5853112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7813"/>
            <a:ext cx="6019800" cy="5853112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65544A7-8D54-4080-A1B8-BF3813168E90}" type="datetimeFigureOut">
              <a:rPr lang="cs-CZ" smtClean="0"/>
              <a:pPr/>
              <a:t>30. 1. 2014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F659B6C-33C0-4602-AC3A-73D3A7BF18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2"/>
            </a:gs>
            <a:gs pos="50000">
              <a:schemeClr val="bg1"/>
            </a:gs>
            <a:gs pos="100000">
              <a:schemeClr val="bg2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3800475" y="1789113"/>
            <a:ext cx="5340350" cy="5056187"/>
            <a:chOff x="2394" y="1127"/>
            <a:chExt cx="3364" cy="3185"/>
          </a:xfrm>
        </p:grpSpPr>
        <p:sp>
          <p:nvSpPr>
            <p:cNvPr id="24579" name="Rectangle 3"/>
            <p:cNvSpPr>
              <a:spLocks noChangeArrowheads="1"/>
            </p:cNvSpPr>
            <p:nvPr userDrawn="1"/>
          </p:nvSpPr>
          <p:spPr bwMode="ltGray">
            <a:xfrm>
              <a:off x="4230" y="1365"/>
              <a:ext cx="197" cy="102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4580" name="Oval 4"/>
            <p:cNvSpPr>
              <a:spLocks noChangeArrowheads="1"/>
            </p:cNvSpPr>
            <p:nvPr userDrawn="1"/>
          </p:nvSpPr>
          <p:spPr bwMode="ltGray">
            <a:xfrm>
              <a:off x="4299" y="1185"/>
              <a:ext cx="47" cy="47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4581" name="Rectangle 5"/>
            <p:cNvSpPr>
              <a:spLocks noChangeArrowheads="1"/>
            </p:cNvSpPr>
            <p:nvPr userDrawn="1"/>
          </p:nvSpPr>
          <p:spPr bwMode="ltGray">
            <a:xfrm rot="995337">
              <a:off x="5205" y="1495"/>
              <a:ext cx="6" cy="207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4582" name="Freeform 6"/>
            <p:cNvSpPr>
              <a:spLocks noEditPoints="1"/>
            </p:cNvSpPr>
            <p:nvPr userDrawn="1"/>
          </p:nvSpPr>
          <p:spPr bwMode="ltGray">
            <a:xfrm>
              <a:off x="4871" y="3508"/>
              <a:ext cx="66" cy="96"/>
            </a:xfrm>
            <a:custGeom>
              <a:avLst/>
              <a:gdLst/>
              <a:ahLst/>
              <a:cxnLst>
                <a:cxn ang="0">
                  <a:pos x="18" y="96"/>
                </a:cxn>
                <a:cxn ang="0">
                  <a:pos x="42" y="78"/>
                </a:cxn>
                <a:cxn ang="0">
                  <a:pos x="60" y="60"/>
                </a:cxn>
                <a:cxn ang="0">
                  <a:pos x="66" y="36"/>
                </a:cxn>
                <a:cxn ang="0">
                  <a:pos x="60" y="12"/>
                </a:cxn>
                <a:cxn ang="0">
                  <a:pos x="36" y="0"/>
                </a:cxn>
                <a:cxn ang="0">
                  <a:pos x="24" y="6"/>
                </a:cxn>
                <a:cxn ang="0">
                  <a:pos x="12" y="12"/>
                </a:cxn>
                <a:cxn ang="0">
                  <a:pos x="0" y="36"/>
                </a:cxn>
                <a:cxn ang="0">
                  <a:pos x="0" y="60"/>
                </a:cxn>
                <a:cxn ang="0">
                  <a:pos x="12" y="84"/>
                </a:cxn>
                <a:cxn ang="0">
                  <a:pos x="18" y="96"/>
                </a:cxn>
                <a:cxn ang="0">
                  <a:pos x="18" y="96"/>
                </a:cxn>
                <a:cxn ang="0">
                  <a:pos x="42" y="18"/>
                </a:cxn>
                <a:cxn ang="0">
                  <a:pos x="54" y="24"/>
                </a:cxn>
                <a:cxn ang="0">
                  <a:pos x="60" y="36"/>
                </a:cxn>
                <a:cxn ang="0">
                  <a:pos x="60" y="48"/>
                </a:cxn>
                <a:cxn ang="0">
                  <a:pos x="54" y="54"/>
                </a:cxn>
                <a:cxn ang="0">
                  <a:pos x="36" y="72"/>
                </a:cxn>
                <a:cxn ang="0">
                  <a:pos x="24" y="78"/>
                </a:cxn>
                <a:cxn ang="0">
                  <a:pos x="24" y="78"/>
                </a:cxn>
                <a:cxn ang="0">
                  <a:pos x="12" y="48"/>
                </a:cxn>
                <a:cxn ang="0">
                  <a:pos x="18" y="24"/>
                </a:cxn>
                <a:cxn ang="0">
                  <a:pos x="30" y="18"/>
                </a:cxn>
                <a:cxn ang="0">
                  <a:pos x="42" y="18"/>
                </a:cxn>
                <a:cxn ang="0">
                  <a:pos x="42" y="18"/>
                </a:cxn>
              </a:cxnLst>
              <a:rect l="0" t="0" r="r" b="b"/>
              <a:pathLst>
                <a:path w="66" h="96">
                  <a:moveTo>
                    <a:pt x="18" y="96"/>
                  </a:moveTo>
                  <a:lnTo>
                    <a:pt x="42" y="78"/>
                  </a:lnTo>
                  <a:lnTo>
                    <a:pt x="60" y="60"/>
                  </a:lnTo>
                  <a:lnTo>
                    <a:pt x="66" y="36"/>
                  </a:lnTo>
                  <a:lnTo>
                    <a:pt x="60" y="12"/>
                  </a:lnTo>
                  <a:lnTo>
                    <a:pt x="36" y="0"/>
                  </a:lnTo>
                  <a:lnTo>
                    <a:pt x="24" y="6"/>
                  </a:lnTo>
                  <a:lnTo>
                    <a:pt x="12" y="12"/>
                  </a:lnTo>
                  <a:lnTo>
                    <a:pt x="0" y="36"/>
                  </a:lnTo>
                  <a:lnTo>
                    <a:pt x="0" y="60"/>
                  </a:lnTo>
                  <a:lnTo>
                    <a:pt x="12" y="84"/>
                  </a:lnTo>
                  <a:lnTo>
                    <a:pt x="18" y="96"/>
                  </a:lnTo>
                  <a:lnTo>
                    <a:pt x="18" y="96"/>
                  </a:lnTo>
                  <a:close/>
                  <a:moveTo>
                    <a:pt x="42" y="18"/>
                  </a:moveTo>
                  <a:lnTo>
                    <a:pt x="54" y="24"/>
                  </a:lnTo>
                  <a:lnTo>
                    <a:pt x="60" y="36"/>
                  </a:lnTo>
                  <a:lnTo>
                    <a:pt x="60" y="48"/>
                  </a:lnTo>
                  <a:lnTo>
                    <a:pt x="54" y="54"/>
                  </a:lnTo>
                  <a:lnTo>
                    <a:pt x="36" y="72"/>
                  </a:lnTo>
                  <a:lnTo>
                    <a:pt x="24" y="78"/>
                  </a:lnTo>
                  <a:lnTo>
                    <a:pt x="24" y="78"/>
                  </a:lnTo>
                  <a:lnTo>
                    <a:pt x="12" y="48"/>
                  </a:lnTo>
                  <a:lnTo>
                    <a:pt x="18" y="24"/>
                  </a:lnTo>
                  <a:lnTo>
                    <a:pt x="30" y="18"/>
                  </a:lnTo>
                  <a:lnTo>
                    <a:pt x="42" y="18"/>
                  </a:lnTo>
                  <a:lnTo>
                    <a:pt x="42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4583" name="Rectangle 7"/>
            <p:cNvSpPr>
              <a:spLocks noChangeArrowheads="1"/>
            </p:cNvSpPr>
            <p:nvPr userDrawn="1"/>
          </p:nvSpPr>
          <p:spPr bwMode="ltGray">
            <a:xfrm rot="91736">
              <a:off x="5487" y="1535"/>
              <a:ext cx="6" cy="1998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4584" name="Rectangle 8"/>
            <p:cNvSpPr>
              <a:spLocks noChangeArrowheads="1"/>
            </p:cNvSpPr>
            <p:nvPr userDrawn="1"/>
          </p:nvSpPr>
          <p:spPr bwMode="ltGray">
            <a:xfrm rot="-926223">
              <a:off x="5640" y="1521"/>
              <a:ext cx="6" cy="881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4585" name="Rectangle 9"/>
            <p:cNvSpPr>
              <a:spLocks noChangeArrowheads="1"/>
            </p:cNvSpPr>
            <p:nvPr userDrawn="1"/>
          </p:nvSpPr>
          <p:spPr bwMode="ltGray">
            <a:xfrm rot="-1140313">
              <a:off x="3444" y="1816"/>
              <a:ext cx="6" cy="203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4586" name="Rectangle 10"/>
            <p:cNvSpPr>
              <a:spLocks noChangeArrowheads="1"/>
            </p:cNvSpPr>
            <p:nvPr userDrawn="1"/>
          </p:nvSpPr>
          <p:spPr bwMode="ltGray">
            <a:xfrm rot="1114412">
              <a:off x="2757" y="1821"/>
              <a:ext cx="6" cy="2119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4587" name="Rectangle 11"/>
            <p:cNvSpPr>
              <a:spLocks noChangeArrowheads="1"/>
            </p:cNvSpPr>
            <p:nvPr userDrawn="1"/>
          </p:nvSpPr>
          <p:spPr bwMode="ltGray">
            <a:xfrm rot="254676">
              <a:off x="3035" y="1870"/>
              <a:ext cx="6" cy="1906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4588" name="Freeform 12"/>
            <p:cNvSpPr>
              <a:spLocks/>
            </p:cNvSpPr>
            <p:nvPr userDrawn="1"/>
          </p:nvSpPr>
          <p:spPr bwMode="ltGray">
            <a:xfrm>
              <a:off x="4007" y="3021"/>
              <a:ext cx="623" cy="156"/>
            </a:xfrm>
            <a:custGeom>
              <a:avLst/>
              <a:gdLst/>
              <a:ahLst/>
              <a:cxnLst>
                <a:cxn ang="0">
                  <a:pos x="6" y="18"/>
                </a:cxn>
                <a:cxn ang="0">
                  <a:pos x="162" y="36"/>
                </a:cxn>
                <a:cxn ang="0">
                  <a:pos x="251" y="36"/>
                </a:cxn>
                <a:cxn ang="0">
                  <a:pos x="354" y="30"/>
                </a:cxn>
                <a:cxn ang="0">
                  <a:pos x="473" y="18"/>
                </a:cxn>
                <a:cxn ang="0">
                  <a:pos x="611" y="0"/>
                </a:cxn>
                <a:cxn ang="0">
                  <a:pos x="623" y="114"/>
                </a:cxn>
                <a:cxn ang="0">
                  <a:pos x="497" y="138"/>
                </a:cxn>
                <a:cxn ang="0">
                  <a:pos x="414" y="150"/>
                </a:cxn>
                <a:cxn ang="0">
                  <a:pos x="318" y="156"/>
                </a:cxn>
                <a:cxn ang="0">
                  <a:pos x="215" y="156"/>
                </a:cxn>
                <a:cxn ang="0">
                  <a:pos x="108" y="150"/>
                </a:cxn>
                <a:cxn ang="0">
                  <a:pos x="0" y="132"/>
                </a:cxn>
                <a:cxn ang="0">
                  <a:pos x="6" y="18"/>
                </a:cxn>
                <a:cxn ang="0">
                  <a:pos x="6" y="18"/>
                </a:cxn>
              </a:cxnLst>
              <a:rect l="0" t="0" r="r" b="b"/>
              <a:pathLst>
                <a:path w="623" h="156">
                  <a:moveTo>
                    <a:pt x="6" y="18"/>
                  </a:moveTo>
                  <a:lnTo>
                    <a:pt x="162" y="36"/>
                  </a:lnTo>
                  <a:lnTo>
                    <a:pt x="251" y="36"/>
                  </a:lnTo>
                  <a:lnTo>
                    <a:pt x="354" y="30"/>
                  </a:lnTo>
                  <a:lnTo>
                    <a:pt x="473" y="18"/>
                  </a:lnTo>
                  <a:lnTo>
                    <a:pt x="611" y="0"/>
                  </a:lnTo>
                  <a:lnTo>
                    <a:pt x="623" y="114"/>
                  </a:lnTo>
                  <a:lnTo>
                    <a:pt x="497" y="138"/>
                  </a:lnTo>
                  <a:lnTo>
                    <a:pt x="414" y="150"/>
                  </a:lnTo>
                  <a:lnTo>
                    <a:pt x="318" y="156"/>
                  </a:lnTo>
                  <a:lnTo>
                    <a:pt x="215" y="156"/>
                  </a:lnTo>
                  <a:lnTo>
                    <a:pt x="108" y="150"/>
                  </a:lnTo>
                  <a:lnTo>
                    <a:pt x="0" y="132"/>
                  </a:lnTo>
                  <a:lnTo>
                    <a:pt x="6" y="18"/>
                  </a:lnTo>
                  <a:lnTo>
                    <a:pt x="6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4589" name="Freeform 13"/>
            <p:cNvSpPr>
              <a:spLocks/>
            </p:cNvSpPr>
            <p:nvPr userDrawn="1"/>
          </p:nvSpPr>
          <p:spPr bwMode="ltGray">
            <a:xfrm>
              <a:off x="4762" y="3591"/>
              <a:ext cx="996" cy="126"/>
            </a:xfrm>
            <a:custGeom>
              <a:avLst/>
              <a:gdLst/>
              <a:ahLst/>
              <a:cxnLst>
                <a:cxn ang="0">
                  <a:pos x="754" y="6"/>
                </a:cxn>
                <a:cxn ang="0">
                  <a:pos x="652" y="6"/>
                </a:cxn>
                <a:cxn ang="0">
                  <a:pos x="563" y="6"/>
                </a:cxn>
                <a:cxn ang="0">
                  <a:pos x="479" y="6"/>
                </a:cxn>
                <a:cxn ang="0">
                  <a:pos x="401" y="6"/>
                </a:cxn>
                <a:cxn ang="0">
                  <a:pos x="335" y="0"/>
                </a:cxn>
                <a:cxn ang="0">
                  <a:pos x="276" y="0"/>
                </a:cxn>
                <a:cxn ang="0">
                  <a:pos x="222" y="0"/>
                </a:cxn>
                <a:cxn ang="0">
                  <a:pos x="180" y="6"/>
                </a:cxn>
                <a:cxn ang="0">
                  <a:pos x="138" y="6"/>
                </a:cxn>
                <a:cxn ang="0">
                  <a:pos x="108" y="6"/>
                </a:cxn>
                <a:cxn ang="0">
                  <a:pos x="54" y="6"/>
                </a:cxn>
                <a:cxn ang="0">
                  <a:pos x="24" y="12"/>
                </a:cxn>
                <a:cxn ang="0">
                  <a:pos x="6" y="18"/>
                </a:cxn>
                <a:cxn ang="0">
                  <a:pos x="0" y="24"/>
                </a:cxn>
                <a:cxn ang="0">
                  <a:pos x="12" y="42"/>
                </a:cxn>
                <a:cxn ang="0">
                  <a:pos x="18" y="48"/>
                </a:cxn>
                <a:cxn ang="0">
                  <a:pos x="30" y="54"/>
                </a:cxn>
                <a:cxn ang="0">
                  <a:pos x="60" y="60"/>
                </a:cxn>
                <a:cxn ang="0">
                  <a:pos x="90" y="72"/>
                </a:cxn>
                <a:cxn ang="0">
                  <a:pos x="144" y="84"/>
                </a:cxn>
                <a:cxn ang="0">
                  <a:pos x="210" y="90"/>
                </a:cxn>
                <a:cxn ang="0">
                  <a:pos x="293" y="102"/>
                </a:cxn>
                <a:cxn ang="0">
                  <a:pos x="389" y="108"/>
                </a:cxn>
                <a:cxn ang="0">
                  <a:pos x="503" y="120"/>
                </a:cxn>
                <a:cxn ang="0">
                  <a:pos x="622" y="120"/>
                </a:cxn>
                <a:cxn ang="0">
                  <a:pos x="754" y="126"/>
                </a:cxn>
                <a:cxn ang="0">
                  <a:pos x="873" y="126"/>
                </a:cxn>
                <a:cxn ang="0">
                  <a:pos x="993" y="126"/>
                </a:cxn>
                <a:cxn ang="0">
                  <a:pos x="993" y="12"/>
                </a:cxn>
                <a:cxn ang="0">
                  <a:pos x="879" y="12"/>
                </a:cxn>
                <a:cxn ang="0">
                  <a:pos x="754" y="6"/>
                </a:cxn>
                <a:cxn ang="0">
                  <a:pos x="754" y="6"/>
                </a:cxn>
              </a:cxnLst>
              <a:rect l="0" t="0" r="r" b="b"/>
              <a:pathLst>
                <a:path w="993" h="126">
                  <a:moveTo>
                    <a:pt x="754" y="6"/>
                  </a:moveTo>
                  <a:lnTo>
                    <a:pt x="652" y="6"/>
                  </a:lnTo>
                  <a:lnTo>
                    <a:pt x="563" y="6"/>
                  </a:lnTo>
                  <a:lnTo>
                    <a:pt x="479" y="6"/>
                  </a:lnTo>
                  <a:lnTo>
                    <a:pt x="401" y="6"/>
                  </a:lnTo>
                  <a:lnTo>
                    <a:pt x="335" y="0"/>
                  </a:lnTo>
                  <a:lnTo>
                    <a:pt x="276" y="0"/>
                  </a:lnTo>
                  <a:lnTo>
                    <a:pt x="222" y="0"/>
                  </a:lnTo>
                  <a:lnTo>
                    <a:pt x="180" y="6"/>
                  </a:lnTo>
                  <a:lnTo>
                    <a:pt x="138" y="6"/>
                  </a:lnTo>
                  <a:lnTo>
                    <a:pt x="108" y="6"/>
                  </a:lnTo>
                  <a:lnTo>
                    <a:pt x="54" y="6"/>
                  </a:lnTo>
                  <a:lnTo>
                    <a:pt x="24" y="12"/>
                  </a:lnTo>
                  <a:lnTo>
                    <a:pt x="6" y="18"/>
                  </a:lnTo>
                  <a:lnTo>
                    <a:pt x="0" y="24"/>
                  </a:lnTo>
                  <a:lnTo>
                    <a:pt x="12" y="42"/>
                  </a:lnTo>
                  <a:lnTo>
                    <a:pt x="18" y="48"/>
                  </a:lnTo>
                  <a:lnTo>
                    <a:pt x="30" y="54"/>
                  </a:lnTo>
                  <a:lnTo>
                    <a:pt x="60" y="60"/>
                  </a:lnTo>
                  <a:lnTo>
                    <a:pt x="90" y="72"/>
                  </a:lnTo>
                  <a:lnTo>
                    <a:pt x="144" y="84"/>
                  </a:lnTo>
                  <a:lnTo>
                    <a:pt x="210" y="90"/>
                  </a:lnTo>
                  <a:lnTo>
                    <a:pt x="293" y="102"/>
                  </a:lnTo>
                  <a:lnTo>
                    <a:pt x="389" y="108"/>
                  </a:lnTo>
                  <a:lnTo>
                    <a:pt x="503" y="120"/>
                  </a:lnTo>
                  <a:lnTo>
                    <a:pt x="622" y="120"/>
                  </a:lnTo>
                  <a:lnTo>
                    <a:pt x="754" y="126"/>
                  </a:lnTo>
                  <a:lnTo>
                    <a:pt x="873" y="126"/>
                  </a:lnTo>
                  <a:lnTo>
                    <a:pt x="993" y="126"/>
                  </a:lnTo>
                  <a:lnTo>
                    <a:pt x="993" y="12"/>
                  </a:lnTo>
                  <a:lnTo>
                    <a:pt x="879" y="12"/>
                  </a:lnTo>
                  <a:lnTo>
                    <a:pt x="754" y="6"/>
                  </a:lnTo>
                  <a:lnTo>
                    <a:pt x="754" y="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4590" name="Freeform 14"/>
            <p:cNvSpPr>
              <a:spLocks/>
            </p:cNvSpPr>
            <p:nvPr userDrawn="1"/>
          </p:nvSpPr>
          <p:spPr bwMode="ltGray">
            <a:xfrm>
              <a:off x="4786" y="3645"/>
              <a:ext cx="972" cy="24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4" y="54"/>
                </a:cxn>
                <a:cxn ang="0">
                  <a:pos x="66" y="96"/>
                </a:cxn>
                <a:cxn ang="0">
                  <a:pos x="120" y="137"/>
                </a:cxn>
                <a:cxn ang="0">
                  <a:pos x="198" y="173"/>
                </a:cxn>
                <a:cxn ang="0">
                  <a:pos x="293" y="203"/>
                </a:cxn>
                <a:cxn ang="0">
                  <a:pos x="353" y="215"/>
                </a:cxn>
                <a:cxn ang="0">
                  <a:pos x="413" y="227"/>
                </a:cxn>
                <a:cxn ang="0">
                  <a:pos x="479" y="233"/>
                </a:cxn>
                <a:cxn ang="0">
                  <a:pos x="556" y="239"/>
                </a:cxn>
                <a:cxn ang="0">
                  <a:pos x="634" y="245"/>
                </a:cxn>
                <a:cxn ang="0">
                  <a:pos x="724" y="245"/>
                </a:cxn>
                <a:cxn ang="0">
                  <a:pos x="855" y="245"/>
                </a:cxn>
                <a:cxn ang="0">
                  <a:pos x="969" y="239"/>
                </a:cxn>
                <a:cxn ang="0">
                  <a:pos x="969" y="60"/>
                </a:cxn>
                <a:cxn ang="0">
                  <a:pos x="700" y="60"/>
                </a:cxn>
                <a:cxn ang="0">
                  <a:pos x="503" y="54"/>
                </a:cxn>
                <a:cxn ang="0">
                  <a:pos x="317" y="42"/>
                </a:cxn>
                <a:cxn ang="0">
                  <a:pos x="150" y="24"/>
                </a:cxn>
                <a:cxn ang="0">
                  <a:pos x="72" y="12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969" h="245">
                  <a:moveTo>
                    <a:pt x="0" y="0"/>
                  </a:moveTo>
                  <a:lnTo>
                    <a:pt x="24" y="54"/>
                  </a:lnTo>
                  <a:lnTo>
                    <a:pt x="66" y="96"/>
                  </a:lnTo>
                  <a:lnTo>
                    <a:pt x="120" y="137"/>
                  </a:lnTo>
                  <a:lnTo>
                    <a:pt x="198" y="173"/>
                  </a:lnTo>
                  <a:lnTo>
                    <a:pt x="293" y="203"/>
                  </a:lnTo>
                  <a:lnTo>
                    <a:pt x="353" y="215"/>
                  </a:lnTo>
                  <a:lnTo>
                    <a:pt x="413" y="227"/>
                  </a:lnTo>
                  <a:lnTo>
                    <a:pt x="479" y="233"/>
                  </a:lnTo>
                  <a:lnTo>
                    <a:pt x="556" y="239"/>
                  </a:lnTo>
                  <a:lnTo>
                    <a:pt x="634" y="245"/>
                  </a:lnTo>
                  <a:lnTo>
                    <a:pt x="724" y="245"/>
                  </a:lnTo>
                  <a:lnTo>
                    <a:pt x="855" y="245"/>
                  </a:lnTo>
                  <a:lnTo>
                    <a:pt x="969" y="239"/>
                  </a:lnTo>
                  <a:lnTo>
                    <a:pt x="969" y="60"/>
                  </a:lnTo>
                  <a:lnTo>
                    <a:pt x="700" y="60"/>
                  </a:lnTo>
                  <a:lnTo>
                    <a:pt x="503" y="54"/>
                  </a:lnTo>
                  <a:lnTo>
                    <a:pt x="317" y="42"/>
                  </a:lnTo>
                  <a:lnTo>
                    <a:pt x="150" y="24"/>
                  </a:lnTo>
                  <a:lnTo>
                    <a:pt x="72" y="1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4591" name="Freeform 15"/>
            <p:cNvSpPr>
              <a:spLocks/>
            </p:cNvSpPr>
            <p:nvPr userDrawn="1"/>
          </p:nvSpPr>
          <p:spPr bwMode="ltGray">
            <a:xfrm>
              <a:off x="4804" y="3591"/>
              <a:ext cx="954" cy="90"/>
            </a:xfrm>
            <a:custGeom>
              <a:avLst/>
              <a:gdLst/>
              <a:ahLst/>
              <a:cxnLst>
                <a:cxn ang="0">
                  <a:pos x="700" y="0"/>
                </a:cxn>
                <a:cxn ang="0">
                  <a:pos x="598" y="0"/>
                </a:cxn>
                <a:cxn ang="0">
                  <a:pos x="515" y="0"/>
                </a:cxn>
                <a:cxn ang="0">
                  <a:pos x="431" y="0"/>
                </a:cxn>
                <a:cxn ang="0">
                  <a:pos x="365" y="0"/>
                </a:cxn>
                <a:cxn ang="0">
                  <a:pos x="299" y="0"/>
                </a:cxn>
                <a:cxn ang="0">
                  <a:pos x="245" y="0"/>
                </a:cxn>
                <a:cxn ang="0">
                  <a:pos x="198" y="0"/>
                </a:cxn>
                <a:cxn ang="0">
                  <a:pos x="162" y="0"/>
                </a:cxn>
                <a:cxn ang="0">
                  <a:pos x="126" y="6"/>
                </a:cxn>
                <a:cxn ang="0">
                  <a:pos x="96" y="6"/>
                </a:cxn>
                <a:cxn ang="0">
                  <a:pos x="54" y="12"/>
                </a:cxn>
                <a:cxn ang="0">
                  <a:pos x="30" y="12"/>
                </a:cxn>
                <a:cxn ang="0">
                  <a:pos x="12" y="18"/>
                </a:cxn>
                <a:cxn ang="0">
                  <a:pos x="6" y="18"/>
                </a:cxn>
                <a:cxn ang="0">
                  <a:pos x="0" y="24"/>
                </a:cxn>
                <a:cxn ang="0">
                  <a:pos x="6" y="30"/>
                </a:cxn>
                <a:cxn ang="0">
                  <a:pos x="24" y="36"/>
                </a:cxn>
                <a:cxn ang="0">
                  <a:pos x="54" y="42"/>
                </a:cxn>
                <a:cxn ang="0">
                  <a:pos x="102" y="54"/>
                </a:cxn>
                <a:cxn ang="0">
                  <a:pos x="168" y="60"/>
                </a:cxn>
                <a:cxn ang="0">
                  <a:pos x="251" y="66"/>
                </a:cxn>
                <a:cxn ang="0">
                  <a:pos x="341" y="78"/>
                </a:cxn>
                <a:cxn ang="0">
                  <a:pos x="449" y="84"/>
                </a:cxn>
                <a:cxn ang="0">
                  <a:pos x="568" y="84"/>
                </a:cxn>
                <a:cxn ang="0">
                  <a:pos x="694" y="90"/>
                </a:cxn>
                <a:cxn ang="0">
                  <a:pos x="825" y="90"/>
                </a:cxn>
                <a:cxn ang="0">
                  <a:pos x="951" y="90"/>
                </a:cxn>
                <a:cxn ang="0">
                  <a:pos x="951" y="6"/>
                </a:cxn>
                <a:cxn ang="0">
                  <a:pos x="831" y="6"/>
                </a:cxn>
                <a:cxn ang="0">
                  <a:pos x="772" y="6"/>
                </a:cxn>
                <a:cxn ang="0">
                  <a:pos x="700" y="0"/>
                </a:cxn>
                <a:cxn ang="0">
                  <a:pos x="700" y="0"/>
                </a:cxn>
              </a:cxnLst>
              <a:rect l="0" t="0" r="r" b="b"/>
              <a:pathLst>
                <a:path w="951" h="90">
                  <a:moveTo>
                    <a:pt x="700" y="0"/>
                  </a:moveTo>
                  <a:lnTo>
                    <a:pt x="598" y="0"/>
                  </a:lnTo>
                  <a:lnTo>
                    <a:pt x="515" y="0"/>
                  </a:lnTo>
                  <a:lnTo>
                    <a:pt x="431" y="0"/>
                  </a:lnTo>
                  <a:lnTo>
                    <a:pt x="365" y="0"/>
                  </a:lnTo>
                  <a:lnTo>
                    <a:pt x="299" y="0"/>
                  </a:lnTo>
                  <a:lnTo>
                    <a:pt x="245" y="0"/>
                  </a:lnTo>
                  <a:lnTo>
                    <a:pt x="198" y="0"/>
                  </a:lnTo>
                  <a:lnTo>
                    <a:pt x="162" y="0"/>
                  </a:lnTo>
                  <a:lnTo>
                    <a:pt x="126" y="6"/>
                  </a:lnTo>
                  <a:lnTo>
                    <a:pt x="96" y="6"/>
                  </a:lnTo>
                  <a:lnTo>
                    <a:pt x="54" y="12"/>
                  </a:lnTo>
                  <a:lnTo>
                    <a:pt x="30" y="12"/>
                  </a:lnTo>
                  <a:lnTo>
                    <a:pt x="12" y="18"/>
                  </a:lnTo>
                  <a:lnTo>
                    <a:pt x="6" y="18"/>
                  </a:lnTo>
                  <a:lnTo>
                    <a:pt x="0" y="24"/>
                  </a:lnTo>
                  <a:lnTo>
                    <a:pt x="6" y="30"/>
                  </a:lnTo>
                  <a:lnTo>
                    <a:pt x="24" y="36"/>
                  </a:lnTo>
                  <a:lnTo>
                    <a:pt x="54" y="42"/>
                  </a:lnTo>
                  <a:lnTo>
                    <a:pt x="102" y="54"/>
                  </a:lnTo>
                  <a:lnTo>
                    <a:pt x="168" y="60"/>
                  </a:lnTo>
                  <a:lnTo>
                    <a:pt x="251" y="66"/>
                  </a:lnTo>
                  <a:lnTo>
                    <a:pt x="341" y="78"/>
                  </a:lnTo>
                  <a:lnTo>
                    <a:pt x="449" y="84"/>
                  </a:lnTo>
                  <a:lnTo>
                    <a:pt x="568" y="84"/>
                  </a:lnTo>
                  <a:lnTo>
                    <a:pt x="694" y="90"/>
                  </a:lnTo>
                  <a:lnTo>
                    <a:pt x="825" y="90"/>
                  </a:lnTo>
                  <a:lnTo>
                    <a:pt x="951" y="90"/>
                  </a:lnTo>
                  <a:lnTo>
                    <a:pt x="951" y="6"/>
                  </a:lnTo>
                  <a:lnTo>
                    <a:pt x="831" y="6"/>
                  </a:lnTo>
                  <a:lnTo>
                    <a:pt x="772" y="6"/>
                  </a:lnTo>
                  <a:lnTo>
                    <a:pt x="700" y="0"/>
                  </a:lnTo>
                  <a:lnTo>
                    <a:pt x="70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4592" name="Freeform 16"/>
            <p:cNvSpPr>
              <a:spLocks/>
            </p:cNvSpPr>
            <p:nvPr userDrawn="1"/>
          </p:nvSpPr>
          <p:spPr bwMode="ltGray">
            <a:xfrm>
              <a:off x="3059" y="1541"/>
              <a:ext cx="102" cy="155"/>
            </a:xfrm>
            <a:custGeom>
              <a:avLst/>
              <a:gdLst/>
              <a:ahLst/>
              <a:cxnLst>
                <a:cxn ang="0">
                  <a:pos x="102" y="0"/>
                </a:cxn>
                <a:cxn ang="0">
                  <a:pos x="0" y="12"/>
                </a:cxn>
                <a:cxn ang="0">
                  <a:pos x="30" y="72"/>
                </a:cxn>
                <a:cxn ang="0">
                  <a:pos x="30" y="155"/>
                </a:cxn>
                <a:cxn ang="0">
                  <a:pos x="72" y="155"/>
                </a:cxn>
                <a:cxn ang="0">
                  <a:pos x="72" y="66"/>
                </a:cxn>
                <a:cxn ang="0">
                  <a:pos x="102" y="0"/>
                </a:cxn>
                <a:cxn ang="0">
                  <a:pos x="102" y="0"/>
                </a:cxn>
              </a:cxnLst>
              <a:rect l="0" t="0" r="r" b="b"/>
              <a:pathLst>
                <a:path w="102" h="155">
                  <a:moveTo>
                    <a:pt x="102" y="0"/>
                  </a:moveTo>
                  <a:lnTo>
                    <a:pt x="0" y="12"/>
                  </a:lnTo>
                  <a:lnTo>
                    <a:pt x="30" y="72"/>
                  </a:lnTo>
                  <a:lnTo>
                    <a:pt x="30" y="155"/>
                  </a:lnTo>
                  <a:lnTo>
                    <a:pt x="72" y="155"/>
                  </a:lnTo>
                  <a:lnTo>
                    <a:pt x="72" y="66"/>
                  </a:lnTo>
                  <a:lnTo>
                    <a:pt x="102" y="0"/>
                  </a:lnTo>
                  <a:lnTo>
                    <a:pt x="102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4593" name="Freeform 17"/>
            <p:cNvSpPr>
              <a:spLocks noEditPoints="1"/>
            </p:cNvSpPr>
            <p:nvPr userDrawn="1"/>
          </p:nvSpPr>
          <p:spPr bwMode="ltGray">
            <a:xfrm>
              <a:off x="3059" y="1690"/>
              <a:ext cx="90" cy="96"/>
            </a:xfrm>
            <a:custGeom>
              <a:avLst/>
              <a:gdLst/>
              <a:ahLst/>
              <a:cxnLst>
                <a:cxn ang="0">
                  <a:pos x="48" y="96"/>
                </a:cxn>
                <a:cxn ang="0">
                  <a:pos x="72" y="72"/>
                </a:cxn>
                <a:cxn ang="0">
                  <a:pos x="84" y="48"/>
                </a:cxn>
                <a:cxn ang="0">
                  <a:pos x="90" y="36"/>
                </a:cxn>
                <a:cxn ang="0">
                  <a:pos x="84" y="24"/>
                </a:cxn>
                <a:cxn ang="0">
                  <a:pos x="66" y="6"/>
                </a:cxn>
                <a:cxn ang="0">
                  <a:pos x="42" y="0"/>
                </a:cxn>
                <a:cxn ang="0">
                  <a:pos x="24" y="0"/>
                </a:cxn>
                <a:cxn ang="0">
                  <a:pos x="12" y="12"/>
                </a:cxn>
                <a:cxn ang="0">
                  <a:pos x="6" y="24"/>
                </a:cxn>
                <a:cxn ang="0">
                  <a:pos x="0" y="36"/>
                </a:cxn>
                <a:cxn ang="0">
                  <a:pos x="12" y="66"/>
                </a:cxn>
                <a:cxn ang="0">
                  <a:pos x="30" y="84"/>
                </a:cxn>
                <a:cxn ang="0">
                  <a:pos x="48" y="96"/>
                </a:cxn>
                <a:cxn ang="0">
                  <a:pos x="48" y="96"/>
                </a:cxn>
                <a:cxn ang="0">
                  <a:pos x="48" y="12"/>
                </a:cxn>
                <a:cxn ang="0">
                  <a:pos x="66" y="18"/>
                </a:cxn>
                <a:cxn ang="0">
                  <a:pos x="72" y="24"/>
                </a:cxn>
                <a:cxn ang="0">
                  <a:pos x="72" y="36"/>
                </a:cxn>
                <a:cxn ang="0">
                  <a:pos x="72" y="48"/>
                </a:cxn>
                <a:cxn ang="0">
                  <a:pos x="54" y="66"/>
                </a:cxn>
                <a:cxn ang="0">
                  <a:pos x="48" y="78"/>
                </a:cxn>
                <a:cxn ang="0">
                  <a:pos x="30" y="66"/>
                </a:cxn>
                <a:cxn ang="0">
                  <a:pos x="24" y="48"/>
                </a:cxn>
                <a:cxn ang="0">
                  <a:pos x="18" y="30"/>
                </a:cxn>
                <a:cxn ang="0">
                  <a:pos x="30" y="12"/>
                </a:cxn>
                <a:cxn ang="0">
                  <a:pos x="48" y="12"/>
                </a:cxn>
                <a:cxn ang="0">
                  <a:pos x="48" y="12"/>
                </a:cxn>
              </a:cxnLst>
              <a:rect l="0" t="0" r="r" b="b"/>
              <a:pathLst>
                <a:path w="90" h="96">
                  <a:moveTo>
                    <a:pt x="48" y="96"/>
                  </a:moveTo>
                  <a:lnTo>
                    <a:pt x="72" y="72"/>
                  </a:lnTo>
                  <a:lnTo>
                    <a:pt x="84" y="48"/>
                  </a:lnTo>
                  <a:lnTo>
                    <a:pt x="90" y="36"/>
                  </a:lnTo>
                  <a:lnTo>
                    <a:pt x="84" y="24"/>
                  </a:lnTo>
                  <a:lnTo>
                    <a:pt x="66" y="6"/>
                  </a:lnTo>
                  <a:lnTo>
                    <a:pt x="42" y="0"/>
                  </a:lnTo>
                  <a:lnTo>
                    <a:pt x="24" y="0"/>
                  </a:lnTo>
                  <a:lnTo>
                    <a:pt x="12" y="12"/>
                  </a:lnTo>
                  <a:lnTo>
                    <a:pt x="6" y="24"/>
                  </a:lnTo>
                  <a:lnTo>
                    <a:pt x="0" y="36"/>
                  </a:lnTo>
                  <a:lnTo>
                    <a:pt x="12" y="66"/>
                  </a:lnTo>
                  <a:lnTo>
                    <a:pt x="30" y="84"/>
                  </a:lnTo>
                  <a:lnTo>
                    <a:pt x="48" y="96"/>
                  </a:lnTo>
                  <a:lnTo>
                    <a:pt x="48" y="96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24"/>
                  </a:lnTo>
                  <a:lnTo>
                    <a:pt x="72" y="36"/>
                  </a:lnTo>
                  <a:lnTo>
                    <a:pt x="72" y="48"/>
                  </a:lnTo>
                  <a:lnTo>
                    <a:pt x="54" y="66"/>
                  </a:lnTo>
                  <a:lnTo>
                    <a:pt x="48" y="78"/>
                  </a:lnTo>
                  <a:lnTo>
                    <a:pt x="30" y="66"/>
                  </a:lnTo>
                  <a:lnTo>
                    <a:pt x="24" y="48"/>
                  </a:lnTo>
                  <a:lnTo>
                    <a:pt x="18" y="30"/>
                  </a:lnTo>
                  <a:lnTo>
                    <a:pt x="30" y="12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4594" name="Freeform 18"/>
            <p:cNvSpPr>
              <a:spLocks noEditPoints="1"/>
            </p:cNvSpPr>
            <p:nvPr userDrawn="1"/>
          </p:nvSpPr>
          <p:spPr bwMode="ltGray">
            <a:xfrm>
              <a:off x="3059" y="1768"/>
              <a:ext cx="90" cy="108"/>
            </a:xfrm>
            <a:custGeom>
              <a:avLst/>
              <a:gdLst/>
              <a:ahLst/>
              <a:cxnLst>
                <a:cxn ang="0">
                  <a:pos x="0" y="90"/>
                </a:cxn>
                <a:cxn ang="0">
                  <a:pos x="12" y="102"/>
                </a:cxn>
                <a:cxn ang="0">
                  <a:pos x="24" y="108"/>
                </a:cxn>
                <a:cxn ang="0">
                  <a:pos x="54" y="108"/>
                </a:cxn>
                <a:cxn ang="0">
                  <a:pos x="78" y="96"/>
                </a:cxn>
                <a:cxn ang="0">
                  <a:pos x="90" y="72"/>
                </a:cxn>
                <a:cxn ang="0">
                  <a:pos x="84" y="42"/>
                </a:cxn>
                <a:cxn ang="0">
                  <a:pos x="66" y="24"/>
                </a:cxn>
                <a:cxn ang="0">
                  <a:pos x="54" y="12"/>
                </a:cxn>
                <a:cxn ang="0">
                  <a:pos x="48" y="6"/>
                </a:cxn>
                <a:cxn ang="0">
                  <a:pos x="48" y="6"/>
                </a:cxn>
                <a:cxn ang="0">
                  <a:pos x="48" y="0"/>
                </a:cxn>
                <a:cxn ang="0">
                  <a:pos x="24" y="24"/>
                </a:cxn>
                <a:cxn ang="0">
                  <a:pos x="6" y="48"/>
                </a:cxn>
                <a:cxn ang="0">
                  <a:pos x="0" y="66"/>
                </a:cxn>
                <a:cxn ang="0">
                  <a:pos x="0" y="90"/>
                </a:cxn>
                <a:cxn ang="0">
                  <a:pos x="0" y="90"/>
                </a:cxn>
                <a:cxn ang="0">
                  <a:pos x="12" y="66"/>
                </a:cxn>
                <a:cxn ang="0">
                  <a:pos x="18" y="48"/>
                </a:cxn>
                <a:cxn ang="0">
                  <a:pos x="30" y="36"/>
                </a:cxn>
                <a:cxn ang="0">
                  <a:pos x="42" y="24"/>
                </a:cxn>
                <a:cxn ang="0">
                  <a:pos x="48" y="18"/>
                </a:cxn>
                <a:cxn ang="0">
                  <a:pos x="66" y="30"/>
                </a:cxn>
                <a:cxn ang="0">
                  <a:pos x="72" y="48"/>
                </a:cxn>
                <a:cxn ang="0">
                  <a:pos x="78" y="72"/>
                </a:cxn>
                <a:cxn ang="0">
                  <a:pos x="78" y="84"/>
                </a:cxn>
                <a:cxn ang="0">
                  <a:pos x="66" y="96"/>
                </a:cxn>
                <a:cxn ang="0">
                  <a:pos x="42" y="102"/>
                </a:cxn>
                <a:cxn ang="0">
                  <a:pos x="30" y="96"/>
                </a:cxn>
                <a:cxn ang="0">
                  <a:pos x="18" y="90"/>
                </a:cxn>
                <a:cxn ang="0">
                  <a:pos x="12" y="78"/>
                </a:cxn>
                <a:cxn ang="0">
                  <a:pos x="12" y="66"/>
                </a:cxn>
                <a:cxn ang="0">
                  <a:pos x="12" y="66"/>
                </a:cxn>
              </a:cxnLst>
              <a:rect l="0" t="0" r="r" b="b"/>
              <a:pathLst>
                <a:path w="90" h="108">
                  <a:moveTo>
                    <a:pt x="0" y="90"/>
                  </a:moveTo>
                  <a:lnTo>
                    <a:pt x="12" y="102"/>
                  </a:lnTo>
                  <a:lnTo>
                    <a:pt x="24" y="108"/>
                  </a:lnTo>
                  <a:lnTo>
                    <a:pt x="54" y="108"/>
                  </a:lnTo>
                  <a:lnTo>
                    <a:pt x="78" y="96"/>
                  </a:lnTo>
                  <a:lnTo>
                    <a:pt x="90" y="72"/>
                  </a:lnTo>
                  <a:lnTo>
                    <a:pt x="84" y="42"/>
                  </a:lnTo>
                  <a:lnTo>
                    <a:pt x="66" y="24"/>
                  </a:lnTo>
                  <a:lnTo>
                    <a:pt x="54" y="12"/>
                  </a:lnTo>
                  <a:lnTo>
                    <a:pt x="48" y="6"/>
                  </a:lnTo>
                  <a:lnTo>
                    <a:pt x="48" y="6"/>
                  </a:lnTo>
                  <a:lnTo>
                    <a:pt x="48" y="0"/>
                  </a:lnTo>
                  <a:lnTo>
                    <a:pt x="24" y="24"/>
                  </a:lnTo>
                  <a:lnTo>
                    <a:pt x="6" y="48"/>
                  </a:lnTo>
                  <a:lnTo>
                    <a:pt x="0" y="66"/>
                  </a:lnTo>
                  <a:lnTo>
                    <a:pt x="0" y="90"/>
                  </a:lnTo>
                  <a:lnTo>
                    <a:pt x="0" y="90"/>
                  </a:lnTo>
                  <a:close/>
                  <a:moveTo>
                    <a:pt x="12" y="66"/>
                  </a:moveTo>
                  <a:lnTo>
                    <a:pt x="18" y="48"/>
                  </a:lnTo>
                  <a:lnTo>
                    <a:pt x="30" y="36"/>
                  </a:lnTo>
                  <a:lnTo>
                    <a:pt x="42" y="24"/>
                  </a:lnTo>
                  <a:lnTo>
                    <a:pt x="48" y="18"/>
                  </a:lnTo>
                  <a:lnTo>
                    <a:pt x="66" y="30"/>
                  </a:lnTo>
                  <a:lnTo>
                    <a:pt x="72" y="48"/>
                  </a:lnTo>
                  <a:lnTo>
                    <a:pt x="78" y="72"/>
                  </a:lnTo>
                  <a:lnTo>
                    <a:pt x="78" y="84"/>
                  </a:lnTo>
                  <a:lnTo>
                    <a:pt x="66" y="96"/>
                  </a:lnTo>
                  <a:lnTo>
                    <a:pt x="42" y="102"/>
                  </a:lnTo>
                  <a:lnTo>
                    <a:pt x="30" y="96"/>
                  </a:lnTo>
                  <a:lnTo>
                    <a:pt x="18" y="90"/>
                  </a:lnTo>
                  <a:lnTo>
                    <a:pt x="12" y="78"/>
                  </a:lnTo>
                  <a:lnTo>
                    <a:pt x="12" y="66"/>
                  </a:lnTo>
                  <a:lnTo>
                    <a:pt x="12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4595" name="Freeform 19"/>
            <p:cNvSpPr>
              <a:spLocks/>
            </p:cNvSpPr>
            <p:nvPr userDrawn="1"/>
          </p:nvSpPr>
          <p:spPr bwMode="ltGray">
            <a:xfrm>
              <a:off x="5470" y="1205"/>
              <a:ext cx="102" cy="156"/>
            </a:xfrm>
            <a:custGeom>
              <a:avLst/>
              <a:gdLst/>
              <a:ahLst/>
              <a:cxnLst>
                <a:cxn ang="0">
                  <a:pos x="102" y="0"/>
                </a:cxn>
                <a:cxn ang="0">
                  <a:pos x="0" y="6"/>
                </a:cxn>
                <a:cxn ang="0">
                  <a:pos x="30" y="72"/>
                </a:cxn>
                <a:cxn ang="0">
                  <a:pos x="30" y="156"/>
                </a:cxn>
                <a:cxn ang="0">
                  <a:pos x="72" y="156"/>
                </a:cxn>
                <a:cxn ang="0">
                  <a:pos x="72" y="66"/>
                </a:cxn>
                <a:cxn ang="0">
                  <a:pos x="102" y="0"/>
                </a:cxn>
                <a:cxn ang="0">
                  <a:pos x="102" y="0"/>
                </a:cxn>
              </a:cxnLst>
              <a:rect l="0" t="0" r="r" b="b"/>
              <a:pathLst>
                <a:path w="102" h="156">
                  <a:moveTo>
                    <a:pt x="102" y="0"/>
                  </a:moveTo>
                  <a:lnTo>
                    <a:pt x="0" y="6"/>
                  </a:lnTo>
                  <a:lnTo>
                    <a:pt x="30" y="72"/>
                  </a:lnTo>
                  <a:lnTo>
                    <a:pt x="30" y="156"/>
                  </a:lnTo>
                  <a:lnTo>
                    <a:pt x="72" y="156"/>
                  </a:lnTo>
                  <a:lnTo>
                    <a:pt x="72" y="66"/>
                  </a:lnTo>
                  <a:lnTo>
                    <a:pt x="102" y="0"/>
                  </a:lnTo>
                  <a:lnTo>
                    <a:pt x="102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4596" name="Freeform 20"/>
            <p:cNvSpPr>
              <a:spLocks noEditPoints="1"/>
            </p:cNvSpPr>
            <p:nvPr userDrawn="1"/>
          </p:nvSpPr>
          <p:spPr bwMode="ltGray">
            <a:xfrm>
              <a:off x="5476" y="1349"/>
              <a:ext cx="84" cy="96"/>
            </a:xfrm>
            <a:custGeom>
              <a:avLst/>
              <a:gdLst/>
              <a:ahLst/>
              <a:cxnLst>
                <a:cxn ang="0">
                  <a:pos x="42" y="96"/>
                </a:cxn>
                <a:cxn ang="0">
                  <a:pos x="66" y="78"/>
                </a:cxn>
                <a:cxn ang="0">
                  <a:pos x="84" y="54"/>
                </a:cxn>
                <a:cxn ang="0">
                  <a:pos x="84" y="30"/>
                </a:cxn>
                <a:cxn ang="0">
                  <a:pos x="66" y="6"/>
                </a:cxn>
                <a:cxn ang="0">
                  <a:pos x="42" y="0"/>
                </a:cxn>
                <a:cxn ang="0">
                  <a:pos x="24" y="6"/>
                </a:cxn>
                <a:cxn ang="0">
                  <a:pos x="12" y="18"/>
                </a:cxn>
                <a:cxn ang="0">
                  <a:pos x="6" y="30"/>
                </a:cxn>
                <a:cxn ang="0">
                  <a:pos x="0" y="42"/>
                </a:cxn>
                <a:cxn ang="0">
                  <a:pos x="12" y="66"/>
                </a:cxn>
                <a:cxn ang="0">
                  <a:pos x="30" y="84"/>
                </a:cxn>
                <a:cxn ang="0">
                  <a:pos x="42" y="96"/>
                </a:cxn>
                <a:cxn ang="0">
                  <a:pos x="42" y="96"/>
                </a:cxn>
                <a:cxn ang="0">
                  <a:pos x="48" y="12"/>
                </a:cxn>
                <a:cxn ang="0">
                  <a:pos x="66" y="18"/>
                </a:cxn>
                <a:cxn ang="0">
                  <a:pos x="72" y="30"/>
                </a:cxn>
                <a:cxn ang="0">
                  <a:pos x="72" y="42"/>
                </a:cxn>
                <a:cxn ang="0">
                  <a:pos x="66" y="54"/>
                </a:cxn>
                <a:cxn ang="0">
                  <a:pos x="54" y="72"/>
                </a:cxn>
                <a:cxn ang="0">
                  <a:pos x="42" y="84"/>
                </a:cxn>
                <a:cxn ang="0">
                  <a:pos x="42" y="84"/>
                </a:cxn>
                <a:cxn ang="0">
                  <a:pos x="30" y="72"/>
                </a:cxn>
                <a:cxn ang="0">
                  <a:pos x="18" y="54"/>
                </a:cxn>
                <a:cxn ang="0">
                  <a:pos x="18" y="30"/>
                </a:cxn>
                <a:cxn ang="0">
                  <a:pos x="30" y="18"/>
                </a:cxn>
                <a:cxn ang="0">
                  <a:pos x="48" y="12"/>
                </a:cxn>
                <a:cxn ang="0">
                  <a:pos x="48" y="12"/>
                </a:cxn>
              </a:cxnLst>
              <a:rect l="0" t="0" r="r" b="b"/>
              <a:pathLst>
                <a:path w="84" h="96">
                  <a:moveTo>
                    <a:pt x="42" y="96"/>
                  </a:moveTo>
                  <a:lnTo>
                    <a:pt x="66" y="78"/>
                  </a:lnTo>
                  <a:lnTo>
                    <a:pt x="84" y="54"/>
                  </a:lnTo>
                  <a:lnTo>
                    <a:pt x="84" y="30"/>
                  </a:lnTo>
                  <a:lnTo>
                    <a:pt x="66" y="6"/>
                  </a:lnTo>
                  <a:lnTo>
                    <a:pt x="42" y="0"/>
                  </a:lnTo>
                  <a:lnTo>
                    <a:pt x="24" y="6"/>
                  </a:lnTo>
                  <a:lnTo>
                    <a:pt x="12" y="18"/>
                  </a:lnTo>
                  <a:lnTo>
                    <a:pt x="6" y="30"/>
                  </a:lnTo>
                  <a:lnTo>
                    <a:pt x="0" y="42"/>
                  </a:lnTo>
                  <a:lnTo>
                    <a:pt x="12" y="66"/>
                  </a:lnTo>
                  <a:lnTo>
                    <a:pt x="30" y="84"/>
                  </a:lnTo>
                  <a:lnTo>
                    <a:pt x="42" y="96"/>
                  </a:lnTo>
                  <a:lnTo>
                    <a:pt x="42" y="96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30"/>
                  </a:lnTo>
                  <a:lnTo>
                    <a:pt x="72" y="42"/>
                  </a:lnTo>
                  <a:lnTo>
                    <a:pt x="66" y="54"/>
                  </a:lnTo>
                  <a:lnTo>
                    <a:pt x="54" y="72"/>
                  </a:lnTo>
                  <a:lnTo>
                    <a:pt x="42" y="84"/>
                  </a:lnTo>
                  <a:lnTo>
                    <a:pt x="42" y="84"/>
                  </a:lnTo>
                  <a:lnTo>
                    <a:pt x="30" y="72"/>
                  </a:lnTo>
                  <a:lnTo>
                    <a:pt x="18" y="54"/>
                  </a:lnTo>
                  <a:lnTo>
                    <a:pt x="18" y="30"/>
                  </a:lnTo>
                  <a:lnTo>
                    <a:pt x="30" y="18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4597" name="Freeform 21"/>
            <p:cNvSpPr>
              <a:spLocks noEditPoints="1"/>
            </p:cNvSpPr>
            <p:nvPr userDrawn="1"/>
          </p:nvSpPr>
          <p:spPr bwMode="ltGray">
            <a:xfrm>
              <a:off x="5470" y="1433"/>
              <a:ext cx="90" cy="108"/>
            </a:xfrm>
            <a:custGeom>
              <a:avLst/>
              <a:gdLst/>
              <a:ahLst/>
              <a:cxnLst>
                <a:cxn ang="0">
                  <a:pos x="6" y="90"/>
                </a:cxn>
                <a:cxn ang="0">
                  <a:pos x="18" y="102"/>
                </a:cxn>
                <a:cxn ang="0">
                  <a:pos x="30" y="108"/>
                </a:cxn>
                <a:cxn ang="0">
                  <a:pos x="60" y="108"/>
                </a:cxn>
                <a:cxn ang="0">
                  <a:pos x="84" y="96"/>
                </a:cxn>
                <a:cxn ang="0">
                  <a:pos x="90" y="84"/>
                </a:cxn>
                <a:cxn ang="0">
                  <a:pos x="90" y="66"/>
                </a:cxn>
                <a:cxn ang="0">
                  <a:pos x="84" y="36"/>
                </a:cxn>
                <a:cxn ang="0">
                  <a:pos x="72" y="18"/>
                </a:cxn>
                <a:cxn ang="0">
                  <a:pos x="60" y="6"/>
                </a:cxn>
                <a:cxn ang="0">
                  <a:pos x="54" y="0"/>
                </a:cxn>
                <a:cxn ang="0">
                  <a:pos x="54" y="0"/>
                </a:cxn>
                <a:cxn ang="0">
                  <a:pos x="48" y="0"/>
                </a:cxn>
                <a:cxn ang="0">
                  <a:pos x="24" y="24"/>
                </a:cxn>
                <a:cxn ang="0">
                  <a:pos x="12" y="48"/>
                </a:cxn>
                <a:cxn ang="0">
                  <a:pos x="0" y="66"/>
                </a:cxn>
                <a:cxn ang="0">
                  <a:pos x="6" y="90"/>
                </a:cxn>
                <a:cxn ang="0">
                  <a:pos x="6" y="90"/>
                </a:cxn>
                <a:cxn ang="0">
                  <a:pos x="18" y="66"/>
                </a:cxn>
                <a:cxn ang="0">
                  <a:pos x="24" y="48"/>
                </a:cxn>
                <a:cxn ang="0">
                  <a:pos x="36" y="30"/>
                </a:cxn>
                <a:cxn ang="0">
                  <a:pos x="42" y="18"/>
                </a:cxn>
                <a:cxn ang="0">
                  <a:pos x="48" y="12"/>
                </a:cxn>
                <a:cxn ang="0">
                  <a:pos x="78" y="42"/>
                </a:cxn>
                <a:cxn ang="0">
                  <a:pos x="84" y="66"/>
                </a:cxn>
                <a:cxn ang="0">
                  <a:pos x="66" y="90"/>
                </a:cxn>
                <a:cxn ang="0">
                  <a:pos x="54" y="96"/>
                </a:cxn>
                <a:cxn ang="0">
                  <a:pos x="42" y="96"/>
                </a:cxn>
                <a:cxn ang="0">
                  <a:pos x="30" y="96"/>
                </a:cxn>
                <a:cxn ang="0">
                  <a:pos x="24" y="84"/>
                </a:cxn>
                <a:cxn ang="0">
                  <a:pos x="18" y="78"/>
                </a:cxn>
                <a:cxn ang="0">
                  <a:pos x="18" y="66"/>
                </a:cxn>
                <a:cxn ang="0">
                  <a:pos x="18" y="66"/>
                </a:cxn>
              </a:cxnLst>
              <a:rect l="0" t="0" r="r" b="b"/>
              <a:pathLst>
                <a:path w="90" h="108">
                  <a:moveTo>
                    <a:pt x="6" y="90"/>
                  </a:moveTo>
                  <a:lnTo>
                    <a:pt x="18" y="102"/>
                  </a:lnTo>
                  <a:lnTo>
                    <a:pt x="30" y="108"/>
                  </a:lnTo>
                  <a:lnTo>
                    <a:pt x="60" y="108"/>
                  </a:lnTo>
                  <a:lnTo>
                    <a:pt x="84" y="96"/>
                  </a:lnTo>
                  <a:lnTo>
                    <a:pt x="90" y="84"/>
                  </a:lnTo>
                  <a:lnTo>
                    <a:pt x="90" y="66"/>
                  </a:lnTo>
                  <a:lnTo>
                    <a:pt x="84" y="36"/>
                  </a:lnTo>
                  <a:lnTo>
                    <a:pt x="72" y="18"/>
                  </a:lnTo>
                  <a:lnTo>
                    <a:pt x="60" y="6"/>
                  </a:lnTo>
                  <a:lnTo>
                    <a:pt x="54" y="0"/>
                  </a:lnTo>
                  <a:lnTo>
                    <a:pt x="54" y="0"/>
                  </a:lnTo>
                  <a:lnTo>
                    <a:pt x="48" y="0"/>
                  </a:lnTo>
                  <a:lnTo>
                    <a:pt x="24" y="24"/>
                  </a:lnTo>
                  <a:lnTo>
                    <a:pt x="12" y="48"/>
                  </a:lnTo>
                  <a:lnTo>
                    <a:pt x="0" y="66"/>
                  </a:lnTo>
                  <a:lnTo>
                    <a:pt x="6" y="90"/>
                  </a:lnTo>
                  <a:lnTo>
                    <a:pt x="6" y="90"/>
                  </a:lnTo>
                  <a:close/>
                  <a:moveTo>
                    <a:pt x="18" y="66"/>
                  </a:moveTo>
                  <a:lnTo>
                    <a:pt x="24" y="48"/>
                  </a:lnTo>
                  <a:lnTo>
                    <a:pt x="36" y="30"/>
                  </a:lnTo>
                  <a:lnTo>
                    <a:pt x="42" y="18"/>
                  </a:lnTo>
                  <a:lnTo>
                    <a:pt x="48" y="12"/>
                  </a:lnTo>
                  <a:lnTo>
                    <a:pt x="78" y="42"/>
                  </a:lnTo>
                  <a:lnTo>
                    <a:pt x="84" y="66"/>
                  </a:lnTo>
                  <a:lnTo>
                    <a:pt x="66" y="90"/>
                  </a:lnTo>
                  <a:lnTo>
                    <a:pt x="54" y="96"/>
                  </a:lnTo>
                  <a:lnTo>
                    <a:pt x="42" y="96"/>
                  </a:lnTo>
                  <a:lnTo>
                    <a:pt x="30" y="96"/>
                  </a:lnTo>
                  <a:lnTo>
                    <a:pt x="24" y="84"/>
                  </a:lnTo>
                  <a:lnTo>
                    <a:pt x="18" y="78"/>
                  </a:lnTo>
                  <a:lnTo>
                    <a:pt x="18" y="66"/>
                  </a:lnTo>
                  <a:lnTo>
                    <a:pt x="18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4598" name="Freeform 22"/>
            <p:cNvSpPr>
              <a:spLocks noEditPoints="1"/>
            </p:cNvSpPr>
            <p:nvPr userDrawn="1"/>
          </p:nvSpPr>
          <p:spPr bwMode="ltGray">
            <a:xfrm>
              <a:off x="5428" y="3525"/>
              <a:ext cx="66" cy="96"/>
            </a:xfrm>
            <a:custGeom>
              <a:avLst/>
              <a:gdLst/>
              <a:ahLst/>
              <a:cxnLst>
                <a:cxn ang="0">
                  <a:pos x="30" y="96"/>
                </a:cxn>
                <a:cxn ang="0">
                  <a:pos x="54" y="72"/>
                </a:cxn>
                <a:cxn ang="0">
                  <a:pos x="66" y="48"/>
                </a:cxn>
                <a:cxn ang="0">
                  <a:pos x="66" y="24"/>
                </a:cxn>
                <a:cxn ang="0">
                  <a:pos x="54" y="6"/>
                </a:cxn>
                <a:cxn ang="0">
                  <a:pos x="30" y="0"/>
                </a:cxn>
                <a:cxn ang="0">
                  <a:pos x="18" y="0"/>
                </a:cxn>
                <a:cxn ang="0">
                  <a:pos x="6" y="12"/>
                </a:cxn>
                <a:cxn ang="0">
                  <a:pos x="0" y="36"/>
                </a:cxn>
                <a:cxn ang="0">
                  <a:pos x="6" y="60"/>
                </a:cxn>
                <a:cxn ang="0">
                  <a:pos x="18" y="84"/>
                </a:cxn>
                <a:cxn ang="0">
                  <a:pos x="30" y="96"/>
                </a:cxn>
                <a:cxn ang="0">
                  <a:pos x="30" y="96"/>
                </a:cxn>
                <a:cxn ang="0">
                  <a:pos x="30" y="12"/>
                </a:cxn>
                <a:cxn ang="0">
                  <a:pos x="48" y="18"/>
                </a:cxn>
                <a:cxn ang="0">
                  <a:pos x="54" y="24"/>
                </a:cxn>
                <a:cxn ang="0">
                  <a:pos x="54" y="36"/>
                </a:cxn>
                <a:cxn ang="0">
                  <a:pos x="48" y="48"/>
                </a:cxn>
                <a:cxn ang="0">
                  <a:pos x="36" y="66"/>
                </a:cxn>
                <a:cxn ang="0">
                  <a:pos x="30" y="78"/>
                </a:cxn>
                <a:cxn ang="0">
                  <a:pos x="18" y="66"/>
                </a:cxn>
                <a:cxn ang="0">
                  <a:pos x="12" y="48"/>
                </a:cxn>
                <a:cxn ang="0">
                  <a:pos x="6" y="30"/>
                </a:cxn>
                <a:cxn ang="0">
                  <a:pos x="18" y="12"/>
                </a:cxn>
                <a:cxn ang="0">
                  <a:pos x="30" y="12"/>
                </a:cxn>
                <a:cxn ang="0">
                  <a:pos x="30" y="12"/>
                </a:cxn>
              </a:cxnLst>
              <a:rect l="0" t="0" r="r" b="b"/>
              <a:pathLst>
                <a:path w="66" h="96">
                  <a:moveTo>
                    <a:pt x="30" y="96"/>
                  </a:moveTo>
                  <a:lnTo>
                    <a:pt x="54" y="72"/>
                  </a:lnTo>
                  <a:lnTo>
                    <a:pt x="66" y="48"/>
                  </a:lnTo>
                  <a:lnTo>
                    <a:pt x="66" y="24"/>
                  </a:lnTo>
                  <a:lnTo>
                    <a:pt x="54" y="6"/>
                  </a:lnTo>
                  <a:lnTo>
                    <a:pt x="30" y="0"/>
                  </a:lnTo>
                  <a:lnTo>
                    <a:pt x="18" y="0"/>
                  </a:lnTo>
                  <a:lnTo>
                    <a:pt x="6" y="12"/>
                  </a:lnTo>
                  <a:lnTo>
                    <a:pt x="0" y="36"/>
                  </a:lnTo>
                  <a:lnTo>
                    <a:pt x="6" y="60"/>
                  </a:lnTo>
                  <a:lnTo>
                    <a:pt x="18" y="84"/>
                  </a:lnTo>
                  <a:lnTo>
                    <a:pt x="30" y="96"/>
                  </a:lnTo>
                  <a:lnTo>
                    <a:pt x="30" y="96"/>
                  </a:lnTo>
                  <a:close/>
                  <a:moveTo>
                    <a:pt x="30" y="12"/>
                  </a:moveTo>
                  <a:lnTo>
                    <a:pt x="48" y="18"/>
                  </a:lnTo>
                  <a:lnTo>
                    <a:pt x="54" y="24"/>
                  </a:lnTo>
                  <a:lnTo>
                    <a:pt x="54" y="36"/>
                  </a:lnTo>
                  <a:lnTo>
                    <a:pt x="48" y="48"/>
                  </a:lnTo>
                  <a:lnTo>
                    <a:pt x="36" y="66"/>
                  </a:lnTo>
                  <a:lnTo>
                    <a:pt x="30" y="78"/>
                  </a:lnTo>
                  <a:lnTo>
                    <a:pt x="18" y="66"/>
                  </a:lnTo>
                  <a:lnTo>
                    <a:pt x="12" y="48"/>
                  </a:lnTo>
                  <a:lnTo>
                    <a:pt x="6" y="30"/>
                  </a:lnTo>
                  <a:lnTo>
                    <a:pt x="18" y="12"/>
                  </a:lnTo>
                  <a:lnTo>
                    <a:pt x="30" y="12"/>
                  </a:lnTo>
                  <a:lnTo>
                    <a:pt x="30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4599" name="Freeform 23"/>
            <p:cNvSpPr>
              <a:spLocks/>
            </p:cNvSpPr>
            <p:nvPr userDrawn="1"/>
          </p:nvSpPr>
          <p:spPr bwMode="ltGray">
            <a:xfrm>
              <a:off x="3017" y="1127"/>
              <a:ext cx="2603" cy="444"/>
            </a:xfrm>
            <a:custGeom>
              <a:avLst/>
              <a:gdLst/>
              <a:ahLst/>
              <a:cxnLst>
                <a:cxn ang="0">
                  <a:pos x="2577" y="0"/>
                </a:cxn>
                <a:cxn ang="0">
                  <a:pos x="2594" y="72"/>
                </a:cxn>
                <a:cxn ang="0">
                  <a:pos x="6" y="444"/>
                </a:cxn>
                <a:cxn ang="0">
                  <a:pos x="0" y="396"/>
                </a:cxn>
                <a:cxn ang="0">
                  <a:pos x="1225" y="96"/>
                </a:cxn>
                <a:cxn ang="0">
                  <a:pos x="1351" y="78"/>
                </a:cxn>
                <a:cxn ang="0">
                  <a:pos x="2577" y="0"/>
                </a:cxn>
                <a:cxn ang="0">
                  <a:pos x="2577" y="0"/>
                </a:cxn>
              </a:cxnLst>
              <a:rect l="0" t="0" r="r" b="b"/>
              <a:pathLst>
                <a:path w="2594" h="444">
                  <a:moveTo>
                    <a:pt x="2577" y="0"/>
                  </a:moveTo>
                  <a:lnTo>
                    <a:pt x="2594" y="72"/>
                  </a:lnTo>
                  <a:lnTo>
                    <a:pt x="6" y="444"/>
                  </a:lnTo>
                  <a:lnTo>
                    <a:pt x="0" y="396"/>
                  </a:lnTo>
                  <a:lnTo>
                    <a:pt x="1225" y="96"/>
                  </a:lnTo>
                  <a:lnTo>
                    <a:pt x="1351" y="78"/>
                  </a:lnTo>
                  <a:lnTo>
                    <a:pt x="2577" y="0"/>
                  </a:lnTo>
                  <a:lnTo>
                    <a:pt x="2577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4600" name="Freeform 24"/>
            <p:cNvSpPr>
              <a:spLocks noEditPoints="1"/>
            </p:cNvSpPr>
            <p:nvPr userDrawn="1"/>
          </p:nvSpPr>
          <p:spPr bwMode="ltGray">
            <a:xfrm>
              <a:off x="2934" y="3773"/>
              <a:ext cx="84" cy="95"/>
            </a:xfrm>
            <a:custGeom>
              <a:avLst/>
              <a:gdLst/>
              <a:ahLst/>
              <a:cxnLst>
                <a:cxn ang="0">
                  <a:pos x="36" y="95"/>
                </a:cxn>
                <a:cxn ang="0">
                  <a:pos x="60" y="77"/>
                </a:cxn>
                <a:cxn ang="0">
                  <a:pos x="78" y="53"/>
                </a:cxn>
                <a:cxn ang="0">
                  <a:pos x="84" y="42"/>
                </a:cxn>
                <a:cxn ang="0">
                  <a:pos x="84" y="30"/>
                </a:cxn>
                <a:cxn ang="0">
                  <a:pos x="72" y="6"/>
                </a:cxn>
                <a:cxn ang="0">
                  <a:pos x="42" y="0"/>
                </a:cxn>
                <a:cxn ang="0">
                  <a:pos x="30" y="0"/>
                </a:cxn>
                <a:cxn ang="0">
                  <a:pos x="12" y="12"/>
                </a:cxn>
                <a:cxn ang="0">
                  <a:pos x="0" y="24"/>
                </a:cxn>
                <a:cxn ang="0">
                  <a:pos x="0" y="36"/>
                </a:cxn>
                <a:cxn ang="0">
                  <a:pos x="6" y="59"/>
                </a:cxn>
                <a:cxn ang="0">
                  <a:pos x="24" y="83"/>
                </a:cxn>
                <a:cxn ang="0">
                  <a:pos x="36" y="95"/>
                </a:cxn>
                <a:cxn ang="0">
                  <a:pos x="36" y="95"/>
                </a:cxn>
                <a:cxn ang="0">
                  <a:pos x="48" y="12"/>
                </a:cxn>
                <a:cxn ang="0">
                  <a:pos x="66" y="18"/>
                </a:cxn>
                <a:cxn ang="0">
                  <a:pos x="72" y="30"/>
                </a:cxn>
                <a:cxn ang="0">
                  <a:pos x="72" y="42"/>
                </a:cxn>
                <a:cxn ang="0">
                  <a:pos x="66" y="53"/>
                </a:cxn>
                <a:cxn ang="0">
                  <a:pos x="48" y="71"/>
                </a:cxn>
                <a:cxn ang="0">
                  <a:pos x="42" y="77"/>
                </a:cxn>
                <a:cxn ang="0">
                  <a:pos x="36" y="77"/>
                </a:cxn>
                <a:cxn ang="0">
                  <a:pos x="24" y="65"/>
                </a:cxn>
                <a:cxn ang="0">
                  <a:pos x="18" y="48"/>
                </a:cxn>
                <a:cxn ang="0">
                  <a:pos x="18" y="30"/>
                </a:cxn>
                <a:cxn ang="0">
                  <a:pos x="30" y="12"/>
                </a:cxn>
                <a:cxn ang="0">
                  <a:pos x="48" y="12"/>
                </a:cxn>
                <a:cxn ang="0">
                  <a:pos x="48" y="12"/>
                </a:cxn>
              </a:cxnLst>
              <a:rect l="0" t="0" r="r" b="b"/>
              <a:pathLst>
                <a:path w="84" h="95">
                  <a:moveTo>
                    <a:pt x="36" y="95"/>
                  </a:moveTo>
                  <a:lnTo>
                    <a:pt x="60" y="77"/>
                  </a:lnTo>
                  <a:lnTo>
                    <a:pt x="78" y="53"/>
                  </a:lnTo>
                  <a:lnTo>
                    <a:pt x="84" y="42"/>
                  </a:lnTo>
                  <a:lnTo>
                    <a:pt x="84" y="30"/>
                  </a:lnTo>
                  <a:lnTo>
                    <a:pt x="72" y="6"/>
                  </a:lnTo>
                  <a:lnTo>
                    <a:pt x="42" y="0"/>
                  </a:lnTo>
                  <a:lnTo>
                    <a:pt x="30" y="0"/>
                  </a:lnTo>
                  <a:lnTo>
                    <a:pt x="12" y="12"/>
                  </a:lnTo>
                  <a:lnTo>
                    <a:pt x="0" y="24"/>
                  </a:lnTo>
                  <a:lnTo>
                    <a:pt x="0" y="36"/>
                  </a:lnTo>
                  <a:lnTo>
                    <a:pt x="6" y="59"/>
                  </a:lnTo>
                  <a:lnTo>
                    <a:pt x="24" y="83"/>
                  </a:lnTo>
                  <a:lnTo>
                    <a:pt x="36" y="95"/>
                  </a:lnTo>
                  <a:lnTo>
                    <a:pt x="36" y="95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30"/>
                  </a:lnTo>
                  <a:lnTo>
                    <a:pt x="72" y="42"/>
                  </a:lnTo>
                  <a:lnTo>
                    <a:pt x="66" y="53"/>
                  </a:lnTo>
                  <a:lnTo>
                    <a:pt x="48" y="71"/>
                  </a:lnTo>
                  <a:lnTo>
                    <a:pt x="42" y="77"/>
                  </a:lnTo>
                  <a:lnTo>
                    <a:pt x="36" y="77"/>
                  </a:lnTo>
                  <a:lnTo>
                    <a:pt x="24" y="65"/>
                  </a:lnTo>
                  <a:lnTo>
                    <a:pt x="18" y="48"/>
                  </a:lnTo>
                  <a:lnTo>
                    <a:pt x="18" y="30"/>
                  </a:lnTo>
                  <a:lnTo>
                    <a:pt x="30" y="12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4601" name="Freeform 25"/>
            <p:cNvSpPr>
              <a:spLocks noEditPoints="1"/>
            </p:cNvSpPr>
            <p:nvPr userDrawn="1"/>
          </p:nvSpPr>
          <p:spPr bwMode="ltGray">
            <a:xfrm>
              <a:off x="3779" y="3872"/>
              <a:ext cx="90" cy="108"/>
            </a:xfrm>
            <a:custGeom>
              <a:avLst/>
              <a:gdLst/>
              <a:ahLst/>
              <a:cxnLst>
                <a:cxn ang="0">
                  <a:pos x="12" y="96"/>
                </a:cxn>
                <a:cxn ang="0">
                  <a:pos x="24" y="108"/>
                </a:cxn>
                <a:cxn ang="0">
                  <a:pos x="42" y="108"/>
                </a:cxn>
                <a:cxn ang="0">
                  <a:pos x="66" y="102"/>
                </a:cxn>
                <a:cxn ang="0">
                  <a:pos x="84" y="78"/>
                </a:cxn>
                <a:cxn ang="0">
                  <a:pos x="90" y="66"/>
                </a:cxn>
                <a:cxn ang="0">
                  <a:pos x="84" y="48"/>
                </a:cxn>
                <a:cxn ang="0">
                  <a:pos x="66" y="24"/>
                </a:cxn>
                <a:cxn ang="0">
                  <a:pos x="48" y="12"/>
                </a:cxn>
                <a:cxn ang="0">
                  <a:pos x="36" y="0"/>
                </a:cxn>
                <a:cxn ang="0">
                  <a:pos x="30" y="0"/>
                </a:cxn>
                <a:cxn ang="0">
                  <a:pos x="30" y="0"/>
                </a:cxn>
                <a:cxn ang="0">
                  <a:pos x="24" y="0"/>
                </a:cxn>
                <a:cxn ang="0">
                  <a:pos x="12" y="30"/>
                </a:cxn>
                <a:cxn ang="0">
                  <a:pos x="0" y="54"/>
                </a:cxn>
                <a:cxn ang="0">
                  <a:pos x="0" y="78"/>
                </a:cxn>
                <a:cxn ang="0">
                  <a:pos x="12" y="96"/>
                </a:cxn>
                <a:cxn ang="0">
                  <a:pos x="12" y="96"/>
                </a:cxn>
                <a:cxn ang="0">
                  <a:pos x="12" y="72"/>
                </a:cxn>
                <a:cxn ang="0">
                  <a:pos x="18" y="54"/>
                </a:cxn>
                <a:cxn ang="0">
                  <a:pos x="24" y="36"/>
                </a:cxn>
                <a:cxn ang="0">
                  <a:pos x="30" y="18"/>
                </a:cxn>
                <a:cxn ang="0">
                  <a:pos x="30" y="12"/>
                </a:cxn>
                <a:cxn ang="0">
                  <a:pos x="48" y="24"/>
                </a:cxn>
                <a:cxn ang="0">
                  <a:pos x="66" y="36"/>
                </a:cxn>
                <a:cxn ang="0">
                  <a:pos x="78" y="54"/>
                </a:cxn>
                <a:cxn ang="0">
                  <a:pos x="78" y="72"/>
                </a:cxn>
                <a:cxn ang="0">
                  <a:pos x="72" y="84"/>
                </a:cxn>
                <a:cxn ang="0">
                  <a:pos x="48" y="96"/>
                </a:cxn>
                <a:cxn ang="0">
                  <a:pos x="36" y="96"/>
                </a:cxn>
                <a:cxn ang="0">
                  <a:pos x="24" y="90"/>
                </a:cxn>
                <a:cxn ang="0">
                  <a:pos x="18" y="84"/>
                </a:cxn>
                <a:cxn ang="0">
                  <a:pos x="12" y="72"/>
                </a:cxn>
                <a:cxn ang="0">
                  <a:pos x="12" y="72"/>
                </a:cxn>
              </a:cxnLst>
              <a:rect l="0" t="0" r="r" b="b"/>
              <a:pathLst>
                <a:path w="90" h="108">
                  <a:moveTo>
                    <a:pt x="12" y="96"/>
                  </a:moveTo>
                  <a:lnTo>
                    <a:pt x="24" y="108"/>
                  </a:lnTo>
                  <a:lnTo>
                    <a:pt x="42" y="108"/>
                  </a:lnTo>
                  <a:lnTo>
                    <a:pt x="66" y="102"/>
                  </a:lnTo>
                  <a:lnTo>
                    <a:pt x="84" y="78"/>
                  </a:lnTo>
                  <a:lnTo>
                    <a:pt x="90" y="66"/>
                  </a:lnTo>
                  <a:lnTo>
                    <a:pt x="84" y="48"/>
                  </a:lnTo>
                  <a:lnTo>
                    <a:pt x="66" y="24"/>
                  </a:lnTo>
                  <a:lnTo>
                    <a:pt x="48" y="12"/>
                  </a:lnTo>
                  <a:lnTo>
                    <a:pt x="36" y="0"/>
                  </a:lnTo>
                  <a:lnTo>
                    <a:pt x="30" y="0"/>
                  </a:lnTo>
                  <a:lnTo>
                    <a:pt x="30" y="0"/>
                  </a:lnTo>
                  <a:lnTo>
                    <a:pt x="24" y="0"/>
                  </a:lnTo>
                  <a:lnTo>
                    <a:pt x="12" y="30"/>
                  </a:lnTo>
                  <a:lnTo>
                    <a:pt x="0" y="54"/>
                  </a:lnTo>
                  <a:lnTo>
                    <a:pt x="0" y="78"/>
                  </a:lnTo>
                  <a:lnTo>
                    <a:pt x="12" y="96"/>
                  </a:lnTo>
                  <a:lnTo>
                    <a:pt x="12" y="96"/>
                  </a:lnTo>
                  <a:close/>
                  <a:moveTo>
                    <a:pt x="12" y="72"/>
                  </a:moveTo>
                  <a:lnTo>
                    <a:pt x="18" y="54"/>
                  </a:lnTo>
                  <a:lnTo>
                    <a:pt x="24" y="36"/>
                  </a:lnTo>
                  <a:lnTo>
                    <a:pt x="30" y="18"/>
                  </a:lnTo>
                  <a:lnTo>
                    <a:pt x="30" y="12"/>
                  </a:lnTo>
                  <a:lnTo>
                    <a:pt x="48" y="24"/>
                  </a:lnTo>
                  <a:lnTo>
                    <a:pt x="66" y="36"/>
                  </a:lnTo>
                  <a:lnTo>
                    <a:pt x="78" y="54"/>
                  </a:lnTo>
                  <a:lnTo>
                    <a:pt x="78" y="72"/>
                  </a:lnTo>
                  <a:lnTo>
                    <a:pt x="72" y="84"/>
                  </a:lnTo>
                  <a:lnTo>
                    <a:pt x="48" y="96"/>
                  </a:lnTo>
                  <a:lnTo>
                    <a:pt x="36" y="96"/>
                  </a:lnTo>
                  <a:lnTo>
                    <a:pt x="24" y="90"/>
                  </a:lnTo>
                  <a:lnTo>
                    <a:pt x="18" y="84"/>
                  </a:lnTo>
                  <a:lnTo>
                    <a:pt x="12" y="72"/>
                  </a:lnTo>
                  <a:lnTo>
                    <a:pt x="12" y="7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4602" name="Freeform 26"/>
            <p:cNvSpPr>
              <a:spLocks noEditPoints="1"/>
            </p:cNvSpPr>
            <p:nvPr userDrawn="1"/>
          </p:nvSpPr>
          <p:spPr bwMode="ltGray">
            <a:xfrm>
              <a:off x="2400" y="3872"/>
              <a:ext cx="72" cy="90"/>
            </a:xfrm>
            <a:custGeom>
              <a:avLst/>
              <a:gdLst/>
              <a:ahLst/>
              <a:cxnLst>
                <a:cxn ang="0">
                  <a:pos x="71" y="90"/>
                </a:cxn>
                <a:cxn ang="0">
                  <a:pos x="71" y="60"/>
                </a:cxn>
                <a:cxn ang="0">
                  <a:pos x="71" y="36"/>
                </a:cxn>
                <a:cxn ang="0">
                  <a:pos x="60" y="12"/>
                </a:cxn>
                <a:cxn ang="0">
                  <a:pos x="36" y="0"/>
                </a:cxn>
                <a:cxn ang="0">
                  <a:pos x="12" y="12"/>
                </a:cxn>
                <a:cxn ang="0">
                  <a:pos x="0" y="36"/>
                </a:cxn>
                <a:cxn ang="0">
                  <a:pos x="6" y="60"/>
                </a:cxn>
                <a:cxn ang="0">
                  <a:pos x="30" y="78"/>
                </a:cxn>
                <a:cxn ang="0">
                  <a:pos x="54" y="90"/>
                </a:cxn>
                <a:cxn ang="0">
                  <a:pos x="71" y="90"/>
                </a:cxn>
                <a:cxn ang="0">
                  <a:pos x="71" y="90"/>
                </a:cxn>
                <a:cxn ang="0">
                  <a:pos x="24" y="18"/>
                </a:cxn>
                <a:cxn ang="0">
                  <a:pos x="42" y="18"/>
                </a:cxn>
                <a:cxn ang="0">
                  <a:pos x="54" y="18"/>
                </a:cxn>
                <a:cxn ang="0">
                  <a:pos x="60" y="42"/>
                </a:cxn>
                <a:cxn ang="0">
                  <a:pos x="60" y="66"/>
                </a:cxn>
                <a:cxn ang="0">
                  <a:pos x="60" y="72"/>
                </a:cxn>
                <a:cxn ang="0">
                  <a:pos x="60" y="78"/>
                </a:cxn>
                <a:cxn ang="0">
                  <a:pos x="42" y="72"/>
                </a:cxn>
                <a:cxn ang="0">
                  <a:pos x="24" y="66"/>
                </a:cxn>
                <a:cxn ang="0">
                  <a:pos x="12" y="48"/>
                </a:cxn>
                <a:cxn ang="0">
                  <a:pos x="12" y="30"/>
                </a:cxn>
                <a:cxn ang="0">
                  <a:pos x="24" y="18"/>
                </a:cxn>
                <a:cxn ang="0">
                  <a:pos x="24" y="18"/>
                </a:cxn>
              </a:cxnLst>
              <a:rect l="0" t="0" r="r" b="b"/>
              <a:pathLst>
                <a:path w="71" h="90">
                  <a:moveTo>
                    <a:pt x="71" y="90"/>
                  </a:moveTo>
                  <a:lnTo>
                    <a:pt x="71" y="60"/>
                  </a:lnTo>
                  <a:lnTo>
                    <a:pt x="71" y="36"/>
                  </a:lnTo>
                  <a:lnTo>
                    <a:pt x="60" y="12"/>
                  </a:lnTo>
                  <a:lnTo>
                    <a:pt x="36" y="0"/>
                  </a:lnTo>
                  <a:lnTo>
                    <a:pt x="12" y="12"/>
                  </a:lnTo>
                  <a:lnTo>
                    <a:pt x="0" y="36"/>
                  </a:lnTo>
                  <a:lnTo>
                    <a:pt x="6" y="60"/>
                  </a:lnTo>
                  <a:lnTo>
                    <a:pt x="30" y="78"/>
                  </a:lnTo>
                  <a:lnTo>
                    <a:pt x="54" y="90"/>
                  </a:lnTo>
                  <a:lnTo>
                    <a:pt x="71" y="90"/>
                  </a:lnTo>
                  <a:lnTo>
                    <a:pt x="71" y="90"/>
                  </a:lnTo>
                  <a:close/>
                  <a:moveTo>
                    <a:pt x="24" y="18"/>
                  </a:moveTo>
                  <a:lnTo>
                    <a:pt x="42" y="18"/>
                  </a:lnTo>
                  <a:lnTo>
                    <a:pt x="54" y="18"/>
                  </a:lnTo>
                  <a:lnTo>
                    <a:pt x="60" y="42"/>
                  </a:lnTo>
                  <a:lnTo>
                    <a:pt x="60" y="66"/>
                  </a:lnTo>
                  <a:lnTo>
                    <a:pt x="60" y="72"/>
                  </a:lnTo>
                  <a:lnTo>
                    <a:pt x="60" y="78"/>
                  </a:lnTo>
                  <a:lnTo>
                    <a:pt x="42" y="72"/>
                  </a:lnTo>
                  <a:lnTo>
                    <a:pt x="24" y="66"/>
                  </a:lnTo>
                  <a:lnTo>
                    <a:pt x="12" y="48"/>
                  </a:lnTo>
                  <a:lnTo>
                    <a:pt x="12" y="30"/>
                  </a:lnTo>
                  <a:lnTo>
                    <a:pt x="24" y="18"/>
                  </a:lnTo>
                  <a:lnTo>
                    <a:pt x="24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4603" name="Oval 27"/>
            <p:cNvSpPr>
              <a:spLocks noChangeArrowheads="1"/>
            </p:cNvSpPr>
            <p:nvPr userDrawn="1"/>
          </p:nvSpPr>
          <p:spPr bwMode="ltGray">
            <a:xfrm>
              <a:off x="2444" y="3838"/>
              <a:ext cx="1380" cy="389"/>
            </a:xfrm>
            <a:prstGeom prst="ellipse">
              <a:avLst/>
            </a:pr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4604" name="Oval 28"/>
            <p:cNvSpPr>
              <a:spLocks noChangeArrowheads="1"/>
            </p:cNvSpPr>
            <p:nvPr userDrawn="1"/>
          </p:nvSpPr>
          <p:spPr bwMode="ltGray">
            <a:xfrm>
              <a:off x="2394" y="3834"/>
              <a:ext cx="1502" cy="288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4605" name="Oval 29"/>
            <p:cNvSpPr>
              <a:spLocks noChangeArrowheads="1"/>
            </p:cNvSpPr>
            <p:nvPr userDrawn="1"/>
          </p:nvSpPr>
          <p:spPr bwMode="ltGray">
            <a:xfrm>
              <a:off x="2441" y="3860"/>
              <a:ext cx="1425" cy="22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4606" name="Freeform 30"/>
            <p:cNvSpPr>
              <a:spLocks noEditPoints="1"/>
            </p:cNvSpPr>
            <p:nvPr userDrawn="1"/>
          </p:nvSpPr>
          <p:spPr bwMode="ltGray">
            <a:xfrm>
              <a:off x="3743" y="3788"/>
              <a:ext cx="90" cy="96"/>
            </a:xfrm>
            <a:custGeom>
              <a:avLst/>
              <a:gdLst/>
              <a:ahLst/>
              <a:cxnLst>
                <a:cxn ang="0">
                  <a:pos x="66" y="96"/>
                </a:cxn>
                <a:cxn ang="0">
                  <a:pos x="78" y="66"/>
                </a:cxn>
                <a:cxn ang="0">
                  <a:pos x="90" y="42"/>
                </a:cxn>
                <a:cxn ang="0">
                  <a:pos x="78" y="18"/>
                </a:cxn>
                <a:cxn ang="0">
                  <a:pos x="60" y="0"/>
                </a:cxn>
                <a:cxn ang="0">
                  <a:pos x="30" y="6"/>
                </a:cxn>
                <a:cxn ang="0">
                  <a:pos x="18" y="18"/>
                </a:cxn>
                <a:cxn ang="0">
                  <a:pos x="6" y="30"/>
                </a:cxn>
                <a:cxn ang="0">
                  <a:pos x="0" y="42"/>
                </a:cxn>
                <a:cxn ang="0">
                  <a:pos x="6" y="60"/>
                </a:cxn>
                <a:cxn ang="0">
                  <a:pos x="24" y="78"/>
                </a:cxn>
                <a:cxn ang="0">
                  <a:pos x="48" y="90"/>
                </a:cxn>
                <a:cxn ang="0">
                  <a:pos x="66" y="96"/>
                </a:cxn>
                <a:cxn ang="0">
                  <a:pos x="66" y="96"/>
                </a:cxn>
                <a:cxn ang="0">
                  <a:pos x="42" y="18"/>
                </a:cxn>
                <a:cxn ang="0">
                  <a:pos x="60" y="18"/>
                </a:cxn>
                <a:cxn ang="0">
                  <a:pos x="72" y="24"/>
                </a:cxn>
                <a:cxn ang="0">
                  <a:pos x="72" y="36"/>
                </a:cxn>
                <a:cxn ang="0">
                  <a:pos x="72" y="48"/>
                </a:cxn>
                <a:cxn ang="0">
                  <a:pos x="66" y="72"/>
                </a:cxn>
                <a:cxn ang="0">
                  <a:pos x="60" y="78"/>
                </a:cxn>
                <a:cxn ang="0">
                  <a:pos x="60" y="84"/>
                </a:cxn>
                <a:cxn ang="0">
                  <a:pos x="42" y="72"/>
                </a:cxn>
                <a:cxn ang="0">
                  <a:pos x="30" y="66"/>
                </a:cxn>
                <a:cxn ang="0">
                  <a:pos x="18" y="42"/>
                </a:cxn>
                <a:cxn ang="0">
                  <a:pos x="24" y="30"/>
                </a:cxn>
                <a:cxn ang="0">
                  <a:pos x="42" y="18"/>
                </a:cxn>
                <a:cxn ang="0">
                  <a:pos x="42" y="18"/>
                </a:cxn>
              </a:cxnLst>
              <a:rect l="0" t="0" r="r" b="b"/>
              <a:pathLst>
                <a:path w="90" h="96">
                  <a:moveTo>
                    <a:pt x="66" y="96"/>
                  </a:moveTo>
                  <a:lnTo>
                    <a:pt x="78" y="66"/>
                  </a:lnTo>
                  <a:lnTo>
                    <a:pt x="90" y="42"/>
                  </a:lnTo>
                  <a:lnTo>
                    <a:pt x="78" y="18"/>
                  </a:lnTo>
                  <a:lnTo>
                    <a:pt x="60" y="0"/>
                  </a:lnTo>
                  <a:lnTo>
                    <a:pt x="30" y="6"/>
                  </a:lnTo>
                  <a:lnTo>
                    <a:pt x="18" y="18"/>
                  </a:lnTo>
                  <a:lnTo>
                    <a:pt x="6" y="30"/>
                  </a:lnTo>
                  <a:lnTo>
                    <a:pt x="0" y="42"/>
                  </a:lnTo>
                  <a:lnTo>
                    <a:pt x="6" y="60"/>
                  </a:lnTo>
                  <a:lnTo>
                    <a:pt x="24" y="78"/>
                  </a:lnTo>
                  <a:lnTo>
                    <a:pt x="48" y="90"/>
                  </a:lnTo>
                  <a:lnTo>
                    <a:pt x="66" y="96"/>
                  </a:lnTo>
                  <a:lnTo>
                    <a:pt x="66" y="96"/>
                  </a:lnTo>
                  <a:close/>
                  <a:moveTo>
                    <a:pt x="42" y="18"/>
                  </a:moveTo>
                  <a:lnTo>
                    <a:pt x="60" y="18"/>
                  </a:lnTo>
                  <a:lnTo>
                    <a:pt x="72" y="24"/>
                  </a:lnTo>
                  <a:lnTo>
                    <a:pt x="72" y="36"/>
                  </a:lnTo>
                  <a:lnTo>
                    <a:pt x="72" y="48"/>
                  </a:lnTo>
                  <a:lnTo>
                    <a:pt x="66" y="72"/>
                  </a:lnTo>
                  <a:lnTo>
                    <a:pt x="60" y="78"/>
                  </a:lnTo>
                  <a:lnTo>
                    <a:pt x="60" y="84"/>
                  </a:lnTo>
                  <a:lnTo>
                    <a:pt x="42" y="72"/>
                  </a:lnTo>
                  <a:lnTo>
                    <a:pt x="30" y="66"/>
                  </a:lnTo>
                  <a:lnTo>
                    <a:pt x="18" y="42"/>
                  </a:lnTo>
                  <a:lnTo>
                    <a:pt x="24" y="30"/>
                  </a:lnTo>
                  <a:lnTo>
                    <a:pt x="42" y="18"/>
                  </a:lnTo>
                  <a:lnTo>
                    <a:pt x="42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4607" name="Freeform 31"/>
            <p:cNvSpPr>
              <a:spLocks noEditPoints="1"/>
            </p:cNvSpPr>
            <p:nvPr userDrawn="1"/>
          </p:nvSpPr>
          <p:spPr bwMode="ltGray">
            <a:xfrm>
              <a:off x="5422" y="3603"/>
              <a:ext cx="72" cy="108"/>
            </a:xfrm>
            <a:custGeom>
              <a:avLst/>
              <a:gdLst/>
              <a:ahLst/>
              <a:cxnLst>
                <a:cxn ang="0">
                  <a:pos x="0" y="90"/>
                </a:cxn>
                <a:cxn ang="0">
                  <a:pos x="12" y="102"/>
                </a:cxn>
                <a:cxn ang="0">
                  <a:pos x="24" y="108"/>
                </a:cxn>
                <a:cxn ang="0">
                  <a:pos x="48" y="108"/>
                </a:cxn>
                <a:cxn ang="0">
                  <a:pos x="66" y="96"/>
                </a:cxn>
                <a:cxn ang="0">
                  <a:pos x="72" y="66"/>
                </a:cxn>
                <a:cxn ang="0">
                  <a:pos x="66" y="42"/>
                </a:cxn>
                <a:cxn ang="0">
                  <a:pos x="60" y="18"/>
                </a:cxn>
                <a:cxn ang="0">
                  <a:pos x="48" y="6"/>
                </a:cxn>
                <a:cxn ang="0">
                  <a:pos x="42" y="0"/>
                </a:cxn>
                <a:cxn ang="0">
                  <a:pos x="42" y="0"/>
                </a:cxn>
                <a:cxn ang="0">
                  <a:pos x="36" y="0"/>
                </a:cxn>
                <a:cxn ang="0">
                  <a:pos x="18" y="24"/>
                </a:cxn>
                <a:cxn ang="0">
                  <a:pos x="6" y="48"/>
                </a:cxn>
                <a:cxn ang="0">
                  <a:pos x="0" y="66"/>
                </a:cxn>
                <a:cxn ang="0">
                  <a:pos x="0" y="90"/>
                </a:cxn>
                <a:cxn ang="0">
                  <a:pos x="0" y="90"/>
                </a:cxn>
                <a:cxn ang="0">
                  <a:pos x="12" y="66"/>
                </a:cxn>
                <a:cxn ang="0">
                  <a:pos x="18" y="48"/>
                </a:cxn>
                <a:cxn ang="0">
                  <a:pos x="24" y="36"/>
                </a:cxn>
                <a:cxn ang="0">
                  <a:pos x="30" y="24"/>
                </a:cxn>
                <a:cxn ang="0">
                  <a:pos x="36" y="18"/>
                </a:cxn>
                <a:cxn ang="0">
                  <a:pos x="54" y="30"/>
                </a:cxn>
                <a:cxn ang="0">
                  <a:pos x="60" y="48"/>
                </a:cxn>
                <a:cxn ang="0">
                  <a:pos x="66" y="72"/>
                </a:cxn>
                <a:cxn ang="0">
                  <a:pos x="66" y="84"/>
                </a:cxn>
                <a:cxn ang="0">
                  <a:pos x="54" y="96"/>
                </a:cxn>
                <a:cxn ang="0">
                  <a:pos x="30" y="102"/>
                </a:cxn>
                <a:cxn ang="0">
                  <a:pos x="24" y="96"/>
                </a:cxn>
                <a:cxn ang="0">
                  <a:pos x="12" y="90"/>
                </a:cxn>
                <a:cxn ang="0">
                  <a:pos x="12" y="78"/>
                </a:cxn>
                <a:cxn ang="0">
                  <a:pos x="12" y="66"/>
                </a:cxn>
                <a:cxn ang="0">
                  <a:pos x="12" y="66"/>
                </a:cxn>
              </a:cxnLst>
              <a:rect l="0" t="0" r="r" b="b"/>
              <a:pathLst>
                <a:path w="72" h="108">
                  <a:moveTo>
                    <a:pt x="0" y="90"/>
                  </a:moveTo>
                  <a:lnTo>
                    <a:pt x="12" y="102"/>
                  </a:lnTo>
                  <a:lnTo>
                    <a:pt x="24" y="108"/>
                  </a:lnTo>
                  <a:lnTo>
                    <a:pt x="48" y="108"/>
                  </a:lnTo>
                  <a:lnTo>
                    <a:pt x="66" y="96"/>
                  </a:lnTo>
                  <a:lnTo>
                    <a:pt x="72" y="66"/>
                  </a:lnTo>
                  <a:lnTo>
                    <a:pt x="66" y="42"/>
                  </a:lnTo>
                  <a:lnTo>
                    <a:pt x="60" y="18"/>
                  </a:lnTo>
                  <a:lnTo>
                    <a:pt x="48" y="6"/>
                  </a:lnTo>
                  <a:lnTo>
                    <a:pt x="42" y="0"/>
                  </a:lnTo>
                  <a:lnTo>
                    <a:pt x="42" y="0"/>
                  </a:lnTo>
                  <a:lnTo>
                    <a:pt x="36" y="0"/>
                  </a:lnTo>
                  <a:lnTo>
                    <a:pt x="18" y="24"/>
                  </a:lnTo>
                  <a:lnTo>
                    <a:pt x="6" y="48"/>
                  </a:lnTo>
                  <a:lnTo>
                    <a:pt x="0" y="66"/>
                  </a:lnTo>
                  <a:lnTo>
                    <a:pt x="0" y="90"/>
                  </a:lnTo>
                  <a:lnTo>
                    <a:pt x="0" y="90"/>
                  </a:lnTo>
                  <a:close/>
                  <a:moveTo>
                    <a:pt x="12" y="66"/>
                  </a:moveTo>
                  <a:lnTo>
                    <a:pt x="18" y="48"/>
                  </a:lnTo>
                  <a:lnTo>
                    <a:pt x="24" y="36"/>
                  </a:lnTo>
                  <a:lnTo>
                    <a:pt x="30" y="24"/>
                  </a:lnTo>
                  <a:lnTo>
                    <a:pt x="36" y="18"/>
                  </a:lnTo>
                  <a:lnTo>
                    <a:pt x="54" y="30"/>
                  </a:lnTo>
                  <a:lnTo>
                    <a:pt x="60" y="48"/>
                  </a:lnTo>
                  <a:lnTo>
                    <a:pt x="66" y="72"/>
                  </a:lnTo>
                  <a:lnTo>
                    <a:pt x="66" y="84"/>
                  </a:lnTo>
                  <a:lnTo>
                    <a:pt x="54" y="96"/>
                  </a:lnTo>
                  <a:lnTo>
                    <a:pt x="30" y="102"/>
                  </a:lnTo>
                  <a:lnTo>
                    <a:pt x="24" y="96"/>
                  </a:lnTo>
                  <a:lnTo>
                    <a:pt x="12" y="90"/>
                  </a:lnTo>
                  <a:lnTo>
                    <a:pt x="12" y="78"/>
                  </a:lnTo>
                  <a:lnTo>
                    <a:pt x="12" y="66"/>
                  </a:lnTo>
                  <a:lnTo>
                    <a:pt x="12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4608" name="Rectangle 32"/>
            <p:cNvSpPr>
              <a:spLocks noChangeArrowheads="1"/>
            </p:cNvSpPr>
            <p:nvPr userDrawn="1"/>
          </p:nvSpPr>
          <p:spPr bwMode="ltGray">
            <a:xfrm>
              <a:off x="4238" y="1773"/>
              <a:ext cx="173" cy="2539"/>
            </a:xfrm>
            <a:prstGeom prst="rect">
              <a:avLst/>
            </a:pr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4609" name="Rectangle 33"/>
            <p:cNvSpPr>
              <a:spLocks noChangeArrowheads="1"/>
            </p:cNvSpPr>
            <p:nvPr userDrawn="1"/>
          </p:nvSpPr>
          <p:spPr bwMode="ltGray">
            <a:xfrm>
              <a:off x="4288" y="1545"/>
              <a:ext cx="76" cy="24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4610" name="AutoShape 34"/>
            <p:cNvSpPr>
              <a:spLocks noChangeArrowheads="1"/>
            </p:cNvSpPr>
            <p:nvPr userDrawn="1"/>
          </p:nvSpPr>
          <p:spPr bwMode="ltGray">
            <a:xfrm>
              <a:off x="4220" y="1743"/>
              <a:ext cx="205" cy="52"/>
            </a:xfrm>
            <a:prstGeom prst="roundRect">
              <a:avLst>
                <a:gd name="adj" fmla="val 16667"/>
              </a:avLst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4611" name="Freeform 35"/>
            <p:cNvSpPr>
              <a:spLocks/>
            </p:cNvSpPr>
            <p:nvPr userDrawn="1"/>
          </p:nvSpPr>
          <p:spPr bwMode="ltGray">
            <a:xfrm>
              <a:off x="4306" y="1529"/>
              <a:ext cx="252" cy="1576"/>
            </a:xfrm>
            <a:custGeom>
              <a:avLst/>
              <a:gdLst/>
              <a:ahLst/>
              <a:cxnLst>
                <a:cxn ang="0">
                  <a:pos x="252" y="1576"/>
                </a:cxn>
                <a:cxn ang="0">
                  <a:pos x="12" y="84"/>
                </a:cxn>
                <a:cxn ang="0">
                  <a:pos x="12" y="60"/>
                </a:cxn>
                <a:cxn ang="0">
                  <a:pos x="0" y="12"/>
                </a:cxn>
                <a:cxn ang="0">
                  <a:pos x="72" y="0"/>
                </a:cxn>
                <a:cxn ang="0">
                  <a:pos x="72" y="0"/>
                </a:cxn>
                <a:cxn ang="0">
                  <a:pos x="78" y="48"/>
                </a:cxn>
                <a:cxn ang="0">
                  <a:pos x="88" y="66"/>
                </a:cxn>
              </a:cxnLst>
              <a:rect l="0" t="0" r="r" b="b"/>
              <a:pathLst>
                <a:path w="252" h="1576">
                  <a:moveTo>
                    <a:pt x="252" y="1576"/>
                  </a:moveTo>
                  <a:lnTo>
                    <a:pt x="12" y="84"/>
                  </a:lnTo>
                  <a:lnTo>
                    <a:pt x="12" y="60"/>
                  </a:lnTo>
                  <a:lnTo>
                    <a:pt x="0" y="12"/>
                  </a:lnTo>
                  <a:lnTo>
                    <a:pt x="72" y="0"/>
                  </a:lnTo>
                  <a:lnTo>
                    <a:pt x="72" y="0"/>
                  </a:lnTo>
                  <a:lnTo>
                    <a:pt x="78" y="48"/>
                  </a:lnTo>
                  <a:lnTo>
                    <a:pt x="88" y="66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4612" name="Freeform 36"/>
            <p:cNvSpPr>
              <a:spLocks/>
            </p:cNvSpPr>
            <p:nvPr userDrawn="1"/>
          </p:nvSpPr>
          <p:spPr bwMode="ltGray">
            <a:xfrm>
              <a:off x="4169" y="1421"/>
              <a:ext cx="317" cy="138"/>
            </a:xfrm>
            <a:custGeom>
              <a:avLst/>
              <a:gdLst/>
              <a:ahLst/>
              <a:cxnLst>
                <a:cxn ang="0">
                  <a:pos x="161" y="0"/>
                </a:cxn>
                <a:cxn ang="0">
                  <a:pos x="227" y="6"/>
                </a:cxn>
                <a:cxn ang="0">
                  <a:pos x="275" y="36"/>
                </a:cxn>
                <a:cxn ang="0">
                  <a:pos x="304" y="78"/>
                </a:cxn>
                <a:cxn ang="0">
                  <a:pos x="316" y="138"/>
                </a:cxn>
                <a:cxn ang="0">
                  <a:pos x="0" y="138"/>
                </a:cxn>
                <a:cxn ang="0">
                  <a:pos x="11" y="78"/>
                </a:cxn>
                <a:cxn ang="0">
                  <a:pos x="47" y="36"/>
                </a:cxn>
                <a:cxn ang="0">
                  <a:pos x="95" y="6"/>
                </a:cxn>
                <a:cxn ang="0">
                  <a:pos x="161" y="0"/>
                </a:cxn>
                <a:cxn ang="0">
                  <a:pos x="161" y="0"/>
                </a:cxn>
              </a:cxnLst>
              <a:rect l="0" t="0" r="r" b="b"/>
              <a:pathLst>
                <a:path w="316" h="138">
                  <a:moveTo>
                    <a:pt x="161" y="0"/>
                  </a:moveTo>
                  <a:lnTo>
                    <a:pt x="227" y="6"/>
                  </a:lnTo>
                  <a:lnTo>
                    <a:pt x="275" y="36"/>
                  </a:lnTo>
                  <a:lnTo>
                    <a:pt x="304" y="78"/>
                  </a:lnTo>
                  <a:lnTo>
                    <a:pt x="316" y="138"/>
                  </a:lnTo>
                  <a:lnTo>
                    <a:pt x="0" y="138"/>
                  </a:lnTo>
                  <a:lnTo>
                    <a:pt x="11" y="78"/>
                  </a:lnTo>
                  <a:lnTo>
                    <a:pt x="47" y="36"/>
                  </a:lnTo>
                  <a:lnTo>
                    <a:pt x="95" y="6"/>
                  </a:lnTo>
                  <a:lnTo>
                    <a:pt x="161" y="0"/>
                  </a:lnTo>
                  <a:lnTo>
                    <a:pt x="161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24613" name="Rectangle 37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7813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24614" name="Rectangle 38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24615" name="Rectangle 39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78563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fld id="{F65544A7-8D54-4080-A1B8-BF3813168E90}" type="datetimeFigureOut">
              <a:rPr lang="cs-CZ" smtClean="0"/>
              <a:pPr/>
              <a:t>30. 1. 2014</a:t>
            </a:fld>
            <a:endParaRPr lang="cs-CZ"/>
          </a:p>
        </p:txBody>
      </p:sp>
      <p:sp>
        <p:nvSpPr>
          <p:cNvPr id="24616" name="Rectangle 40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78563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 eaLnBrk="1" hangingPunct="1">
              <a:defRPr sz="1200"/>
            </a:lvl1pPr>
          </a:lstStyle>
          <a:p>
            <a:endParaRPr lang="cs-CZ"/>
          </a:p>
        </p:txBody>
      </p:sp>
      <p:sp>
        <p:nvSpPr>
          <p:cNvPr id="24617" name="Rectangle 41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78563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fld id="{DF659B6C-33C0-4602-AC3A-73D3A7BF180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n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lr>
          <a:schemeClr val="accent2"/>
        </a:buClr>
        <a:buSzPct val="65000"/>
        <a:buFont typeface="Wingdings" pitchFamily="2" charset="2"/>
        <a:buChar char="n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21594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ctrTitle"/>
          </p:nvPr>
        </p:nvSpPr>
        <p:spPr>
          <a:xfrm>
            <a:off x="611560" y="1556792"/>
            <a:ext cx="7772400" cy="1440159"/>
          </a:xfrm>
        </p:spPr>
        <p:txBody>
          <a:bodyPr>
            <a:normAutofit fontScale="90000"/>
          </a:bodyPr>
          <a:lstStyle/>
          <a:p>
            <a:r>
              <a:rPr lang="cs-CZ" sz="5300" dirty="0" smtClean="0"/>
              <a:t>Výukový materiál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200" dirty="0" smtClean="0"/>
              <a:t>Zpracovaný v rámci projektu EU peníze školám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Podnadpis 2"/>
          <p:cNvSpPr>
            <a:spLocks noGrp="1"/>
          </p:cNvSpPr>
          <p:nvPr>
            <p:ph type="subTitle" idx="1"/>
          </p:nvPr>
        </p:nvSpPr>
        <p:spPr>
          <a:xfrm>
            <a:off x="323528" y="2780928"/>
            <a:ext cx="8640960" cy="3672408"/>
          </a:xfrm>
          <a:ln>
            <a:noFill/>
          </a:ln>
        </p:spPr>
        <p:txBody>
          <a:bodyPr>
            <a:normAutofit fontScale="77500" lnSpcReduction="20000"/>
          </a:bodyPr>
          <a:lstStyle/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</a:rPr>
              <a:t>Název projektu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</a:rPr>
              <a:t>: Zlepšujeme a vzděláváme</a:t>
            </a:r>
          </a:p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</a:rPr>
              <a:t>Název programu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</a:rPr>
              <a:t>: Operační program Vzdělávání pro konkurenceschopnost</a:t>
            </a:r>
          </a:p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</a:rPr>
              <a:t>Číslo výzvy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</a:rPr>
              <a:t>: 34</a:t>
            </a:r>
          </a:p>
          <a:p>
            <a:pPr algn="l"/>
            <a:endParaRPr lang="cs-CZ" sz="2100" b="1" dirty="0" smtClean="0">
              <a:solidFill>
                <a:schemeClr val="accent4">
                  <a:lumMod val="10000"/>
                </a:schemeClr>
              </a:solidFill>
              <a:effectLst/>
              <a:latin typeface="+mj-lt"/>
            </a:endParaRPr>
          </a:p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</a:rPr>
              <a:t>Předmě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</a:rPr>
              <a:t>t: Občanská výchova</a:t>
            </a:r>
          </a:p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</a:rPr>
              <a:t>Ročník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</a:rPr>
              <a:t>: 2</a:t>
            </a:r>
          </a:p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</a:rPr>
              <a:t>Tematická oblast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</a:rPr>
              <a:t>: OV2</a:t>
            </a:r>
          </a:p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</a:rPr>
              <a:t>Anotace: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</a:rPr>
              <a:t>Tento materiál slouží k výuce a opakování učiva pro žáky, kteří byli v souladu s § 9 vyhlášky číslo 73/2005 Sb. o vzdělávání dětí,žáků a studentů se speciálními vzdělávacími potřebami a dětí, žáků a studentů mimořádně nadaných, v platném znění, zařazeni do třídy odborného učiliště, kde se vzdělávají dle ŠVP v oborech 65-51-E/01 Stravovací a ubytovací služby, 66-51-E/01 Prodavačské práce a 75-41-E/01 Pečovatelské služby.</a:t>
            </a:r>
          </a:p>
          <a:p>
            <a:pPr algn="l"/>
            <a:endParaRPr lang="cs-CZ" sz="2100" dirty="0" smtClean="0">
              <a:solidFill>
                <a:schemeClr val="accent4">
                  <a:lumMod val="10000"/>
                </a:schemeClr>
              </a:solidFill>
              <a:effectLst/>
              <a:latin typeface="+mj-lt"/>
            </a:endParaRPr>
          </a:p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</a:rPr>
              <a:t>Autor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</a:rPr>
              <a:t>: Ing. Zdeněk Peška </a:t>
            </a:r>
          </a:p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</a:rPr>
              <a:t>Období vytvoření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</a:rPr>
              <a:t>: Září 2013</a:t>
            </a:r>
          </a:p>
          <a:p>
            <a:pPr algn="l"/>
            <a:endParaRPr lang="cs-CZ" dirty="0" smtClean="0"/>
          </a:p>
          <a:p>
            <a:pPr algn="l"/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539552" y="188640"/>
            <a:ext cx="7992888" cy="107721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3200" b="0" cap="none" spc="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O</a:t>
            </a:r>
            <a:r>
              <a:rPr lang="cs-CZ" sz="3200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b="0" cap="none" spc="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dborné</a:t>
            </a:r>
            <a:r>
              <a:rPr lang="cs-CZ" sz="3200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b="0" cap="none" spc="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U</a:t>
            </a:r>
            <a:r>
              <a:rPr lang="cs-CZ" sz="3200" b="0" cap="none" spc="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b="0" cap="none" spc="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čiliště</a:t>
            </a:r>
            <a:endParaRPr lang="cs-CZ" sz="3200" b="0" cap="none" spc="0" dirty="0" smtClean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50800" dist="63500" dir="2700000" sx="103000" sy="103000" algn="tl" rotWithShape="0">
                  <a:prstClr val="black">
                    <a:alpha val="40000"/>
                  </a:prstClr>
                </a:outerShdw>
              </a:effectLst>
              <a:latin typeface="Berlin Sans FB" pitchFamily="34" charset="0"/>
            </a:endParaRPr>
          </a:p>
          <a:p>
            <a:r>
              <a:rPr lang="cs-CZ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              a </a:t>
            </a:r>
            <a:r>
              <a:rPr lang="cs-CZ" sz="320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Z</a:t>
            </a:r>
            <a:r>
              <a:rPr lang="cs-CZ" sz="3200" dirty="0" smtClean="0">
                <a:ln w="18415" cmpd="sng">
                  <a:solidFill>
                    <a:schemeClr val="tx2">
                      <a:lumMod val="60000"/>
                      <a:lumOff val="40000"/>
                    </a:schemeClr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ákladní</a:t>
            </a:r>
            <a:r>
              <a:rPr lang="cs-CZ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Š</a:t>
            </a:r>
            <a:r>
              <a:rPr lang="cs-CZ" sz="320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kola praktická </a:t>
            </a:r>
            <a:r>
              <a:rPr lang="cs-CZ" sz="320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Holešov</a:t>
            </a:r>
            <a:endParaRPr lang="cs-CZ" sz="3200" b="0" cap="none" spc="0" dirty="0">
              <a:ln w="18415" cmpd="sng">
                <a:solidFill>
                  <a:srgbClr val="00B0F0"/>
                </a:solidFill>
                <a:prstDash val="solid"/>
              </a:ln>
              <a:solidFill>
                <a:srgbClr val="00B0F0"/>
              </a:solidFill>
              <a:effectLst>
                <a:outerShdw blurRad="50800" dist="63500" dir="2700000" sx="103000" sy="103000" algn="tl" rotWithShape="0">
                  <a:prstClr val="black">
                    <a:alpha val="40000"/>
                  </a:prstClr>
                </a:outerShdw>
              </a:effectLst>
              <a:latin typeface="Berlin Sans FB" pitchFamily="34" charset="0"/>
            </a:endParaRP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395536" y="1268760"/>
            <a:ext cx="8424936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35601" cy="1556792"/>
          </a:xfrm>
          <a:prstGeom prst="rect">
            <a:avLst/>
          </a:prstGeom>
          <a:ln w="9525">
            <a:noFill/>
            <a:miter lim="800000"/>
            <a:headEnd/>
            <a:tailEnd/>
          </a:ln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1219200" y="3886200"/>
            <a:ext cx="68580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5000"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60007" dist="165100" dir="15000000" sy="30000" kx="-1800000" algn="bl" rotWithShape="0">
                    <a:prstClr val="black">
                      <a:alpha val="32000"/>
                    </a:prstClr>
                  </a:outerShdw>
                </a:effectLst>
                <a:uLnTx/>
                <a:uFillTx/>
                <a:latin typeface="Arial Black" pitchFamily="34" charset="0"/>
                <a:ea typeface="+mj-ea"/>
                <a:cs typeface="+mj-cs"/>
              </a:rPr>
              <a:t>Vznik pracovního poměru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60007" dist="165100" dir="15000000" sy="30000" kx="-1800000" algn="bl" rotWithShape="0">
                  <a:prstClr val="black">
                    <a:alpha val="32000"/>
                  </a:prstClr>
                </a:outerShdw>
              </a:effectLst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26000" b="-2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ový popisek 1"/>
          <p:cNvSpPr/>
          <p:nvPr/>
        </p:nvSpPr>
        <p:spPr bwMode="auto">
          <a:xfrm>
            <a:off x="4427984" y="1124744"/>
            <a:ext cx="4464496" cy="1008112"/>
          </a:xfrm>
          <a:prstGeom prst="wedgeRoundRectCallout">
            <a:avLst>
              <a:gd name="adj1" fmla="val 36589"/>
              <a:gd name="adj2" fmla="val 124423"/>
              <a:gd name="adj3" fmla="val 16667"/>
            </a:avLst>
          </a:prstGeom>
          <a:solidFill>
            <a:schemeClr val="accent6">
              <a:lumMod val="60000"/>
              <a:lumOff val="40000"/>
            </a:schemeClr>
          </a:solidFill>
          <a:ln w="9525" cap="flat" cmpd="sng" algn="ctr">
            <a:solidFill>
              <a:schemeClr val="bg2">
                <a:lumMod val="5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r>
              <a:rPr lang="cs-CZ" sz="2000" b="1" dirty="0" smtClean="0">
                <a:solidFill>
                  <a:schemeClr val="accent4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Podle jakých zákonů se řídí vznik pracovního poměru?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26000" b="-2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555776" y="476672"/>
            <a:ext cx="49685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4">
                    <a:lumMod val="10000"/>
                  </a:schemeClr>
                </a:solidFill>
                <a:latin typeface="+mj-lt"/>
                <a:cs typeface="Arial" pitchFamily="34" charset="0"/>
              </a:rPr>
              <a:t>Podle Zákoníku práce č. 262/2006 </a:t>
            </a:r>
            <a:r>
              <a:rPr lang="cs-CZ" b="1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ve znění pozdějších předpisů.</a:t>
            </a:r>
            <a:endParaRPr lang="cs-CZ" b="1" dirty="0" smtClean="0">
              <a:solidFill>
                <a:schemeClr val="accent4">
                  <a:lumMod val="10000"/>
                </a:schemeClr>
              </a:solidFill>
              <a:latin typeface="+mj-lt"/>
              <a:cs typeface="Arial" pitchFamily="34" charset="0"/>
            </a:endParaRPr>
          </a:p>
          <a:p>
            <a:endParaRPr lang="cs-CZ" b="1" dirty="0">
              <a:solidFill>
                <a:schemeClr val="accent4">
                  <a:lumMod val="1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26000" b="-2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ový popisek 3"/>
          <p:cNvSpPr/>
          <p:nvPr/>
        </p:nvSpPr>
        <p:spPr bwMode="auto">
          <a:xfrm>
            <a:off x="4427984" y="1124744"/>
            <a:ext cx="4464496" cy="1008112"/>
          </a:xfrm>
          <a:prstGeom prst="wedgeRoundRectCallout">
            <a:avLst>
              <a:gd name="adj1" fmla="val -28879"/>
              <a:gd name="adj2" fmla="val 126043"/>
              <a:gd name="adj3" fmla="val 16667"/>
            </a:avLst>
          </a:prstGeom>
          <a:solidFill>
            <a:schemeClr val="accent6">
              <a:lumMod val="60000"/>
              <a:lumOff val="40000"/>
            </a:schemeClr>
          </a:solidFill>
          <a:ln w="9525" cap="flat" cmpd="sng" algn="ctr">
            <a:solidFill>
              <a:schemeClr val="bg2">
                <a:lumMod val="5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r>
              <a:rPr lang="cs-CZ" sz="2000" b="1" dirty="0" smtClean="0">
                <a:solidFill>
                  <a:schemeClr val="accent4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Jak se uzavírá pracovní poměr?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26000" b="-2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419872" y="620688"/>
            <a:ext cx="31683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b="1" dirty="0" smtClean="0">
                <a:solidFill>
                  <a:schemeClr val="accent4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pracovní smlouvou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b="1" dirty="0" smtClean="0">
                <a:solidFill>
                  <a:schemeClr val="accent4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volbou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b="1" dirty="0" smtClean="0">
                <a:solidFill>
                  <a:schemeClr val="accent4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jmenováním</a:t>
            </a:r>
            <a:endParaRPr lang="cs-CZ" b="1" dirty="0">
              <a:solidFill>
                <a:schemeClr val="accent4">
                  <a:lumMod val="1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26000" b="-2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ový popisek 3"/>
          <p:cNvSpPr/>
          <p:nvPr/>
        </p:nvSpPr>
        <p:spPr bwMode="auto">
          <a:xfrm>
            <a:off x="4427984" y="1124744"/>
            <a:ext cx="4464496" cy="1008112"/>
          </a:xfrm>
          <a:prstGeom prst="wedgeRoundRectCallout">
            <a:avLst>
              <a:gd name="adj1" fmla="val -28879"/>
              <a:gd name="adj2" fmla="val 126043"/>
              <a:gd name="adj3" fmla="val 16667"/>
            </a:avLst>
          </a:prstGeom>
          <a:solidFill>
            <a:schemeClr val="accent6">
              <a:lumMod val="60000"/>
              <a:lumOff val="40000"/>
            </a:schemeClr>
          </a:solidFill>
          <a:ln w="9525" cap="flat" cmpd="sng" algn="ctr">
            <a:solidFill>
              <a:schemeClr val="bg2">
                <a:lumMod val="5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r>
              <a:rPr lang="cs-CZ" sz="2000" b="1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Co musí pracovní smlouva obsahovat?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26000" b="-2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123728" y="188640"/>
            <a:ext cx="61926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4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Pracovní smlouva musí obsahovat tzv. povinné znaky:</a:t>
            </a:r>
          </a:p>
          <a:p>
            <a:r>
              <a:rPr lang="cs-CZ" b="1" dirty="0" smtClean="0">
                <a:solidFill>
                  <a:schemeClr val="accent4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a) druh práce</a:t>
            </a:r>
          </a:p>
          <a:p>
            <a:r>
              <a:rPr lang="cs-CZ" b="1" dirty="0" smtClean="0">
                <a:solidFill>
                  <a:schemeClr val="accent4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b) místo výkonu práce</a:t>
            </a:r>
          </a:p>
          <a:p>
            <a:r>
              <a:rPr lang="cs-CZ" b="1" dirty="0" smtClean="0">
                <a:solidFill>
                  <a:schemeClr val="accent4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c) den nástupu do práce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26000" b="-2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ový popisek 3"/>
          <p:cNvSpPr/>
          <p:nvPr/>
        </p:nvSpPr>
        <p:spPr bwMode="auto">
          <a:xfrm>
            <a:off x="4427984" y="1124744"/>
            <a:ext cx="4464496" cy="1008112"/>
          </a:xfrm>
          <a:prstGeom prst="wedgeRoundRectCallout">
            <a:avLst>
              <a:gd name="adj1" fmla="val -118120"/>
              <a:gd name="adj2" fmla="val 194071"/>
              <a:gd name="adj3" fmla="val 16667"/>
            </a:avLst>
          </a:prstGeom>
          <a:solidFill>
            <a:schemeClr val="accent6">
              <a:lumMod val="60000"/>
              <a:lumOff val="40000"/>
            </a:schemeClr>
          </a:solidFill>
          <a:ln w="9525" cap="flat" cmpd="sng" algn="ctr">
            <a:solidFill>
              <a:schemeClr val="bg2">
                <a:lumMod val="5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r>
              <a:rPr lang="cs-CZ" sz="2000" b="1" dirty="0" smtClean="0">
                <a:solidFill>
                  <a:schemeClr val="accent4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Stačí jen ústní dohoda?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26000" b="-2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843808" y="548680"/>
            <a:ext cx="54006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Ne, zaměstnavatel je povinen uzavřít smlouvu vždy písemně, jedno vyhotovení pro</a:t>
            </a:r>
          </a:p>
          <a:p>
            <a:r>
              <a:rPr lang="cs-CZ" b="1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zaměstnavatele a jedno pro zaměstnance.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26000" b="-2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ový popisek 3"/>
          <p:cNvSpPr/>
          <p:nvPr/>
        </p:nvSpPr>
        <p:spPr bwMode="auto">
          <a:xfrm>
            <a:off x="4427984" y="1124744"/>
            <a:ext cx="4464496" cy="1008112"/>
          </a:xfrm>
          <a:prstGeom prst="wedgeRoundRectCallout">
            <a:avLst>
              <a:gd name="adj1" fmla="val 37321"/>
              <a:gd name="adj2" fmla="val 179494"/>
              <a:gd name="adj3" fmla="val 16667"/>
            </a:avLst>
          </a:prstGeom>
          <a:solidFill>
            <a:schemeClr val="accent6">
              <a:lumMod val="60000"/>
              <a:lumOff val="40000"/>
            </a:schemeClr>
          </a:solidFill>
          <a:ln w="9525" cap="flat" cmpd="sng" algn="ctr">
            <a:solidFill>
              <a:schemeClr val="bg2">
                <a:lumMod val="5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r>
              <a:rPr lang="cs-CZ" sz="2000" b="1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A kdy vlastně vznikne pracovní poměr?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26000" b="-2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843808" y="548680"/>
            <a:ext cx="54006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Dnem nástupu do práce, který byl zaměstnancem a zaměstnavatelem sjednán v pracovní smlouvě.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26000" b="-2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ový popisek 3"/>
          <p:cNvSpPr/>
          <p:nvPr/>
        </p:nvSpPr>
        <p:spPr bwMode="auto">
          <a:xfrm>
            <a:off x="4427984" y="1124744"/>
            <a:ext cx="4464496" cy="1008112"/>
          </a:xfrm>
          <a:prstGeom prst="wedgeRoundRectCallout">
            <a:avLst>
              <a:gd name="adj1" fmla="val -27050"/>
              <a:gd name="adj2" fmla="val 143860"/>
              <a:gd name="adj3" fmla="val 16667"/>
            </a:avLst>
          </a:prstGeom>
          <a:solidFill>
            <a:schemeClr val="accent6">
              <a:lumMod val="60000"/>
              <a:lumOff val="40000"/>
            </a:schemeClr>
          </a:solidFill>
          <a:ln w="9525" cap="flat" cmpd="sng" algn="ctr">
            <a:solidFill>
              <a:schemeClr val="bg2">
                <a:lumMod val="5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r>
              <a:rPr lang="cs-CZ" sz="2000" b="1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Slyšela jsem, že mi zaměstnavatel může  dát  zkušební dobu. Jak bývá dlouhá?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26000" b="-2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195736" y="0"/>
            <a:ext cx="658822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Je-li sjednána zkušební doba, nesmí být delší než 3 měsíce (nebo 6 měsíců pro vedoucího zaměstnance) po sobě jdoucí ode dne vzniku pracovního </a:t>
            </a:r>
            <a:r>
              <a:rPr lang="cs-CZ" sz="1600" b="1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poměru.</a:t>
            </a:r>
            <a:endParaRPr lang="cs-CZ" sz="1600" b="1" dirty="0" smtClean="0">
              <a:solidFill>
                <a:schemeClr val="accent4">
                  <a:lumMod val="10000"/>
                </a:schemeClr>
              </a:solidFill>
              <a:latin typeface="+mj-lt"/>
            </a:endParaRPr>
          </a:p>
          <a:p>
            <a:r>
              <a:rPr lang="cs-CZ" sz="1600" b="1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Zkušební dobu je možné sjednat nejpozději v den, který byl sjednán jako den nástupu do </a:t>
            </a:r>
            <a:r>
              <a:rPr lang="cs-CZ" sz="1600" b="1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práce.</a:t>
            </a:r>
            <a:endParaRPr lang="cs-CZ" sz="1600" b="1" dirty="0" smtClean="0">
              <a:solidFill>
                <a:schemeClr val="accent4">
                  <a:lumMod val="10000"/>
                </a:schemeClr>
              </a:solidFill>
              <a:latin typeface="+mj-lt"/>
            </a:endParaRPr>
          </a:p>
          <a:p>
            <a:r>
              <a:rPr lang="cs-CZ" sz="1600" b="1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Sjednaná zkušební doba nesmí být dodatečně prodlužována. </a:t>
            </a:r>
          </a:p>
          <a:p>
            <a:r>
              <a:rPr lang="cs-CZ" sz="1600" b="1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                      Prodlužuje se však, pokud jste třeba nemocní nebo</a:t>
            </a:r>
          </a:p>
          <a:p>
            <a:r>
              <a:rPr lang="cs-CZ" sz="1600" b="1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                      ve zkušební době máte dovolenou. A pozor, zkušební</a:t>
            </a:r>
          </a:p>
          <a:p>
            <a:r>
              <a:rPr lang="cs-CZ" sz="1600" b="1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                      doba musí být sjednána písemně.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26000" b="-2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ový popisek 3"/>
          <p:cNvSpPr/>
          <p:nvPr/>
        </p:nvSpPr>
        <p:spPr bwMode="auto">
          <a:xfrm>
            <a:off x="4427984" y="1124744"/>
            <a:ext cx="4464496" cy="1008112"/>
          </a:xfrm>
          <a:prstGeom prst="wedgeRoundRectCallout">
            <a:avLst>
              <a:gd name="adj1" fmla="val -117023"/>
              <a:gd name="adj2" fmla="val 187592"/>
              <a:gd name="adj3" fmla="val 16667"/>
            </a:avLst>
          </a:prstGeom>
          <a:solidFill>
            <a:schemeClr val="accent6">
              <a:lumMod val="60000"/>
              <a:lumOff val="40000"/>
            </a:schemeClr>
          </a:solidFill>
          <a:ln w="9525" cap="flat" cmpd="sng" algn="ctr">
            <a:solidFill>
              <a:schemeClr val="bg2">
                <a:lumMod val="5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r>
              <a:rPr lang="cs-CZ" sz="2000" b="1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A k čemu vlastně je?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26000" b="-2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483768" y="260648"/>
            <a:ext cx="583264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Zkušební doba slouží zaměstnanci a zaměstnavateli ke všeobecnému poznání, zda jim budou vyhovovat sjednané pracovní, platové či jiné podmínky.</a:t>
            </a:r>
          </a:p>
          <a:p>
            <a:r>
              <a:rPr lang="cs-CZ" b="1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V této době může jak zaměstnavatel, tak i  zaměstnanec  ukončit pracovní poměr bez udání  </a:t>
            </a:r>
          </a:p>
          <a:p>
            <a:r>
              <a:rPr lang="cs-CZ" b="1" dirty="0">
                <a:solidFill>
                  <a:schemeClr val="accent4">
                    <a:lumMod val="10000"/>
                  </a:schemeClr>
                </a:solidFill>
                <a:latin typeface="+mj-lt"/>
              </a:rPr>
              <a:t> </a:t>
            </a:r>
            <a:r>
              <a:rPr lang="cs-CZ" b="1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                    důvodu.</a:t>
            </a:r>
            <a:endParaRPr lang="cs-CZ" b="1" dirty="0">
              <a:solidFill>
                <a:schemeClr val="accent4">
                  <a:lumMod val="10000"/>
                </a:schemeClr>
              </a:solidFill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26000" b="-2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ový popisek 3"/>
          <p:cNvSpPr/>
          <p:nvPr/>
        </p:nvSpPr>
        <p:spPr bwMode="auto">
          <a:xfrm>
            <a:off x="4427984" y="1124744"/>
            <a:ext cx="4464496" cy="1008112"/>
          </a:xfrm>
          <a:prstGeom prst="wedgeRoundRectCallout">
            <a:avLst>
              <a:gd name="adj1" fmla="val 35857"/>
              <a:gd name="adj2" fmla="val 158437"/>
              <a:gd name="adj3" fmla="val 16667"/>
            </a:avLst>
          </a:prstGeom>
          <a:solidFill>
            <a:schemeClr val="accent6">
              <a:lumMod val="60000"/>
              <a:lumOff val="40000"/>
            </a:schemeClr>
          </a:solidFill>
          <a:ln w="9525" cap="flat" cmpd="sng" algn="ctr">
            <a:solidFill>
              <a:schemeClr val="bg2">
                <a:lumMod val="5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r>
              <a:rPr lang="cs-CZ" sz="2000" b="1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A to je všechno?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26000" b="-2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483768" y="188640"/>
            <a:ext cx="6228184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Ale zdaleka ne. Pokud to neobsahuje pracovní smlouva, tak zaměstnavatel musí zaměstnance písemně informovat o dalších záležitostech, jako je bližší označení druhu a místa výkonu práce, údaje </a:t>
            </a:r>
          </a:p>
          <a:p>
            <a:r>
              <a:rPr lang="cs-CZ" b="1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               o dovolené, údaje o výpovědních dobách, </a:t>
            </a:r>
          </a:p>
          <a:p>
            <a:r>
              <a:rPr lang="cs-CZ" b="1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               o pracovní době a jejím rozvržení, údaje</a:t>
            </a:r>
          </a:p>
          <a:p>
            <a:r>
              <a:rPr lang="cs-CZ" b="1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               o mzdě a platu, kolektivní smlouvě a podobně.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26000" b="-2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ový popisek 3"/>
          <p:cNvSpPr/>
          <p:nvPr/>
        </p:nvSpPr>
        <p:spPr bwMode="auto">
          <a:xfrm>
            <a:off x="4427984" y="1052736"/>
            <a:ext cx="4464496" cy="1008112"/>
          </a:xfrm>
          <a:prstGeom prst="wedgeRoundRectCallout">
            <a:avLst>
              <a:gd name="adj1" fmla="val 35857"/>
              <a:gd name="adj2" fmla="val 158437"/>
              <a:gd name="adj3" fmla="val 16667"/>
            </a:avLst>
          </a:prstGeom>
          <a:solidFill>
            <a:schemeClr val="accent6">
              <a:lumMod val="60000"/>
              <a:lumOff val="40000"/>
            </a:schemeClr>
          </a:solidFill>
          <a:ln w="9525" cap="flat" cmpd="sng" algn="ctr">
            <a:solidFill>
              <a:schemeClr val="bg2">
                <a:lumMod val="5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r>
              <a:rPr lang="cs-CZ" sz="2000" b="1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A to už je konečně všechno?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26000" b="-2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699792" y="260648"/>
            <a:ext cx="6048672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Ve stručnosti ano. Ale nezapomeňte, že při nástupu do práce musí být zaměstnanec seznámen s pracovním řádem, s bezpečností práce a vnitřními předpisy.  Dále musí zaměstnavatel písemně </a:t>
            </a:r>
          </a:p>
          <a:p>
            <a:r>
              <a:rPr lang="cs-CZ" b="1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                  informovat zaměstnance o právech a </a:t>
            </a:r>
          </a:p>
          <a:p>
            <a:r>
              <a:rPr lang="cs-CZ" b="1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                  povinnostech vyplývající z pracovního  </a:t>
            </a:r>
          </a:p>
          <a:p>
            <a:r>
              <a:rPr lang="cs-CZ" b="1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                  poměru. Ale o tom až příště.</a:t>
            </a:r>
            <a:endParaRPr lang="cs-CZ" b="1" dirty="0">
              <a:solidFill>
                <a:schemeClr val="accent4">
                  <a:lumMod val="10000"/>
                </a:schemeClr>
              </a:solidFill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90600"/>
          </a:xfrm>
        </p:spPr>
        <p:txBody>
          <a:bodyPr/>
          <a:lstStyle/>
          <a:p>
            <a:r>
              <a:rPr lang="cs-CZ" dirty="0" smtClean="0"/>
              <a:t>REKAPITULACE</a:t>
            </a:r>
            <a:endParaRPr lang="cs-CZ" dirty="0"/>
          </a:p>
        </p:txBody>
      </p:sp>
      <p:sp>
        <p:nvSpPr>
          <p:cNvPr id="7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219200"/>
            <a:ext cx="8712968" cy="5378152"/>
          </a:xfrm>
        </p:spPr>
        <p:txBody>
          <a:bodyPr/>
          <a:lstStyle/>
          <a:p>
            <a:pPr marL="0" indent="0">
              <a:buNone/>
            </a:pPr>
            <a:r>
              <a:rPr lang="cs-CZ" sz="1800" b="1" dirty="0" smtClean="0">
                <a:solidFill>
                  <a:schemeClr val="accent4">
                    <a:lumMod val="10000"/>
                  </a:schemeClr>
                </a:solidFill>
                <a:effectLst/>
                <a:latin typeface="Arial" pitchFamily="34" charset="0"/>
                <a:cs typeface="Arial" pitchFamily="34" charset="0"/>
              </a:rPr>
              <a:t>Pracovní smlouva se uzavírá podle Zákoníku práce č. 262/2006 </a:t>
            </a:r>
            <a:r>
              <a:rPr lang="cs-CZ" sz="1800" b="1" dirty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</a:rPr>
              <a:t>ve znění </a:t>
            </a:r>
            <a:r>
              <a:rPr lang="cs-CZ" sz="1800" b="1">
                <a:solidFill>
                  <a:schemeClr val="accent4">
                    <a:lumMod val="10000"/>
                  </a:schemeClr>
                </a:solidFill>
                <a:effectLst/>
                <a:latin typeface="+mj-lt"/>
              </a:rPr>
              <a:t>pozdějších </a:t>
            </a:r>
            <a:r>
              <a:rPr lang="cs-CZ" sz="1800" b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</a:rPr>
              <a:t>předpisů</a:t>
            </a:r>
            <a:r>
              <a:rPr lang="cs-CZ" sz="1800" b="1" smtClean="0">
                <a:solidFill>
                  <a:schemeClr val="accent4">
                    <a:lumMod val="10000"/>
                  </a:schemeClr>
                </a:solidFill>
                <a:effectLst/>
                <a:latin typeface="Arial" pitchFamily="34" charset="0"/>
                <a:cs typeface="Arial" pitchFamily="34" charset="0"/>
              </a:rPr>
              <a:t>:</a:t>
            </a:r>
            <a:endParaRPr lang="cs-CZ" sz="1800" b="1" dirty="0" smtClean="0">
              <a:solidFill>
                <a:schemeClr val="accent4">
                  <a:lumMod val="10000"/>
                </a:schemeClr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indent="0"/>
            <a:r>
              <a:rPr lang="cs-CZ" sz="1800" b="1" dirty="0" smtClean="0">
                <a:solidFill>
                  <a:schemeClr val="accent4">
                    <a:lumMod val="10000"/>
                  </a:schemeClr>
                </a:solidFill>
                <a:effectLst/>
                <a:latin typeface="Arial" pitchFamily="34" charset="0"/>
                <a:cs typeface="Arial" pitchFamily="34" charset="0"/>
              </a:rPr>
              <a:t>    Vždy písemně</a:t>
            </a:r>
          </a:p>
          <a:p>
            <a:r>
              <a:rPr lang="cs-CZ" sz="1800" b="1" dirty="0" smtClean="0">
                <a:solidFill>
                  <a:schemeClr val="accent4">
                    <a:lumMod val="10000"/>
                  </a:schemeClr>
                </a:solidFill>
                <a:effectLst/>
                <a:latin typeface="Arial" pitchFamily="34" charset="0"/>
                <a:cs typeface="Arial" pitchFamily="34" charset="0"/>
              </a:rPr>
              <a:t>Musí obsahovat druh práce, kterou má zaměstnanec pro zaměstnavatele vykonávat, místo výkonu práce a den nástupu do práce.</a:t>
            </a:r>
          </a:p>
          <a:p>
            <a:r>
              <a:rPr lang="cs-CZ" sz="1800" b="1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</a:rPr>
              <a:t>Pracovní poměr vzniká dnem nástupu do práce. </a:t>
            </a:r>
          </a:p>
          <a:p>
            <a:r>
              <a:rPr lang="cs-CZ" sz="1800" b="1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</a:rPr>
              <a:t>Zaměstnavatel může, ale nemusí, před vznikem pracovního poměru stanovit zkušební dobu, která nesmí být delší než 3 měsíce u zaměstnance a 6 měsíců u vedoucího pracovníka a musí být vždy sjednána písemně. Pokud v této době zaměstnanec onemocní, tak se nemoc do zkušební doby nezapočítává. V této době mohou zaměstnanec i zaměstnavatel ukončit pracovní poměr bez udání důvodu</a:t>
            </a:r>
          </a:p>
          <a:p>
            <a:r>
              <a:rPr lang="cs-CZ" sz="1800" b="1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</a:rPr>
              <a:t>Pokud to neobsahuje pracovní smlouva, tak zaměstnavatel musí zaměstnance písemně informovat o dalších záležitostech, jako je bližší označení druhu a místa výkonu práce, údaje  o dovolené, údaje o výpovědních dobách, o pracovní době a jejím rozvržení, údaje  o mzdě nebo platu, kolektivní smlouvě, o služebních cestách a podobně.</a:t>
            </a:r>
          </a:p>
          <a:p>
            <a:endParaRPr lang="cs-CZ" sz="1800" b="1" dirty="0" smtClean="0">
              <a:solidFill>
                <a:schemeClr val="accent4">
                  <a:lumMod val="10000"/>
                </a:schemeClr>
              </a:solidFill>
              <a:latin typeface="+mj-lt"/>
            </a:endParaRPr>
          </a:p>
          <a:p>
            <a:endParaRPr lang="cs-CZ" sz="1800" b="1" dirty="0" smtClean="0">
              <a:solidFill>
                <a:schemeClr val="accent4">
                  <a:lumMod val="1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FontTx/>
              <a:buChar char="-"/>
            </a:pPr>
            <a:endParaRPr lang="cs-CZ" sz="1800" b="1" dirty="0" smtClean="0">
              <a:solidFill>
                <a:schemeClr val="accent4">
                  <a:lumMod val="1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800" dirty="0"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90600"/>
          </a:xfrm>
        </p:spPr>
        <p:txBody>
          <a:bodyPr/>
          <a:lstStyle/>
          <a:p>
            <a:r>
              <a:rPr lang="cs-CZ" dirty="0" smtClean="0"/>
              <a:t>Zdroje (02.09.2013)</a:t>
            </a:r>
            <a:endParaRPr lang="cs-CZ" dirty="0"/>
          </a:p>
        </p:txBody>
      </p:sp>
      <p:sp>
        <p:nvSpPr>
          <p:cNvPr id="7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4937760"/>
          </a:xfrm>
        </p:spPr>
        <p:txBody>
          <a:bodyPr/>
          <a:lstStyle/>
          <a:p>
            <a:pPr>
              <a:buNone/>
            </a:pPr>
            <a:r>
              <a:rPr lang="cs-CZ" sz="2800" dirty="0" smtClean="0">
                <a:latin typeface="+mj-lt"/>
                <a:cs typeface="Times New Roman" pitchFamily="18" charset="0"/>
              </a:rPr>
              <a:t>Zdroje obrázků: MS Office Klipart</a:t>
            </a:r>
          </a:p>
          <a:p>
            <a:pPr>
              <a:buNone/>
            </a:pPr>
            <a:r>
              <a:rPr lang="cs-CZ" sz="2800" dirty="0" smtClean="0">
                <a:latin typeface="+mj-lt"/>
                <a:cs typeface="Times New Roman" pitchFamily="18" charset="0"/>
              </a:rPr>
              <a:t>http://office.</a:t>
            </a:r>
            <a:r>
              <a:rPr lang="cs-CZ" sz="2800" dirty="0" err="1" smtClean="0">
                <a:latin typeface="+mj-lt"/>
                <a:cs typeface="Times New Roman" pitchFamily="18" charset="0"/>
              </a:rPr>
              <a:t>microsoft.com</a:t>
            </a:r>
            <a:r>
              <a:rPr lang="cs-CZ" sz="2800" dirty="0" smtClean="0">
                <a:latin typeface="+mj-lt"/>
                <a:cs typeface="Times New Roman" pitchFamily="18" charset="0"/>
              </a:rPr>
              <a:t>/</a:t>
            </a:r>
            <a:r>
              <a:rPr lang="cs-CZ" sz="2800" dirty="0" err="1" smtClean="0">
                <a:latin typeface="+mj-lt"/>
                <a:cs typeface="Times New Roman" pitchFamily="18" charset="0"/>
              </a:rPr>
              <a:t>cs</a:t>
            </a:r>
            <a:r>
              <a:rPr lang="cs-CZ" sz="2800" dirty="0" smtClean="0">
                <a:latin typeface="+mj-lt"/>
                <a:cs typeface="Times New Roman" pitchFamily="18" charset="0"/>
              </a:rPr>
              <a:t>-</a:t>
            </a:r>
            <a:r>
              <a:rPr lang="cs-CZ" sz="2800" dirty="0" err="1" smtClean="0">
                <a:latin typeface="+mj-lt"/>
                <a:cs typeface="Times New Roman" pitchFamily="18" charset="0"/>
              </a:rPr>
              <a:t>cz</a:t>
            </a:r>
            <a:r>
              <a:rPr lang="cs-CZ" sz="2800" dirty="0" smtClean="0">
                <a:latin typeface="+mj-lt"/>
                <a:cs typeface="Times New Roman" pitchFamily="18" charset="0"/>
              </a:rPr>
              <a:t>/</a:t>
            </a:r>
            <a:r>
              <a:rPr lang="cs-CZ" sz="2800" dirty="0" err="1" smtClean="0">
                <a:latin typeface="+mj-lt"/>
                <a:cs typeface="Times New Roman" pitchFamily="18" charset="0"/>
              </a:rPr>
              <a:t>images</a:t>
            </a:r>
            <a:r>
              <a:rPr lang="cs-CZ" sz="2800" dirty="0" smtClean="0">
                <a:latin typeface="+mj-lt"/>
                <a:cs typeface="Times New Roman" pitchFamily="18" charset="0"/>
              </a:rPr>
              <a:t>/</a:t>
            </a:r>
            <a:r>
              <a:rPr lang="cs-CZ" sz="2800" dirty="0" err="1" smtClean="0">
                <a:latin typeface="+mj-lt"/>
                <a:cs typeface="Times New Roman" pitchFamily="18" charset="0"/>
              </a:rPr>
              <a:t>results.aspx</a:t>
            </a:r>
            <a:r>
              <a:rPr lang="cs-CZ" sz="2800" dirty="0" smtClean="0">
                <a:latin typeface="+mj-lt"/>
                <a:cs typeface="Times New Roman" pitchFamily="18" charset="0"/>
              </a:rPr>
              <a:t>?</a:t>
            </a:r>
            <a:r>
              <a:rPr lang="cs-CZ" sz="2800" dirty="0" err="1" smtClean="0">
                <a:latin typeface="+mj-lt"/>
                <a:cs typeface="Times New Roman" pitchFamily="18" charset="0"/>
              </a:rPr>
              <a:t>qu</a:t>
            </a:r>
            <a:r>
              <a:rPr lang="cs-CZ" sz="2800" dirty="0" smtClean="0">
                <a:latin typeface="+mj-lt"/>
                <a:cs typeface="Times New Roman" pitchFamily="18" charset="0"/>
              </a:rPr>
              <a:t>=u%C4%8Ditel&amp;ex=2#</a:t>
            </a:r>
            <a:r>
              <a:rPr lang="cs-CZ" sz="2800" dirty="0" err="1" smtClean="0">
                <a:latin typeface="+mj-lt"/>
                <a:cs typeface="Times New Roman" pitchFamily="18" charset="0"/>
              </a:rPr>
              <a:t>ai</a:t>
            </a:r>
            <a:r>
              <a:rPr lang="cs-CZ" sz="2800" dirty="0" smtClean="0">
                <a:latin typeface="+mj-lt"/>
                <a:cs typeface="Times New Roman" pitchFamily="18" charset="0"/>
              </a:rPr>
              <a:t>:MP900427658|</a:t>
            </a:r>
          </a:p>
          <a:p>
            <a:pPr>
              <a:buNone/>
            </a:pPr>
            <a:endParaRPr lang="cs-CZ" sz="2800" dirty="0" smtClean="0">
              <a:latin typeface="+mj-lt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+mj-lt"/>
                <a:cs typeface="Times New Roman" pitchFamily="18" charset="0"/>
              </a:rPr>
              <a:t>Literatura</a:t>
            </a:r>
          </a:p>
          <a:p>
            <a:r>
              <a:rPr lang="cs-CZ" sz="2800" dirty="0" smtClean="0">
                <a:latin typeface="+mj-lt"/>
                <a:cs typeface="Times New Roman" pitchFamily="18" charset="0"/>
              </a:rPr>
              <a:t>Sbírka zákonů č. 262/2006 </a:t>
            </a:r>
            <a:r>
              <a:rPr lang="cs-CZ" sz="2800" smtClean="0">
                <a:latin typeface="+mj-lt"/>
                <a:cs typeface="Times New Roman" pitchFamily="18" charset="0"/>
              </a:rPr>
              <a:t>Zákoník práce ČR</a:t>
            </a:r>
            <a:endParaRPr lang="cs-CZ" dirty="0"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alance">
  <a:themeElements>
    <a:clrScheme name="Motiv sady Office 1">
      <a:dk1>
        <a:srgbClr val="663300"/>
      </a:dk1>
      <a:lt1>
        <a:srgbClr val="FFFFFF"/>
      </a:lt1>
      <a:dk2>
        <a:srgbClr val="996600"/>
      </a:dk2>
      <a:lt2>
        <a:srgbClr val="DBBD71"/>
      </a:lt2>
      <a:accent1>
        <a:srgbClr val="F8A500"/>
      </a:accent1>
      <a:accent2>
        <a:srgbClr val="808000"/>
      </a:accent2>
      <a:accent3>
        <a:srgbClr val="CAB8AA"/>
      </a:accent3>
      <a:accent4>
        <a:srgbClr val="DADADA"/>
      </a:accent4>
      <a:accent5>
        <a:srgbClr val="FBCFAA"/>
      </a:accent5>
      <a:accent6>
        <a:srgbClr val="737300"/>
      </a:accent6>
      <a:hlink>
        <a:srgbClr val="FFCC66"/>
      </a:hlink>
      <a:folHlink>
        <a:srgbClr val="CCA500"/>
      </a:folHlink>
    </a:clrScheme>
    <a:fontScheme name="Motiv sady Office">
      <a:majorFont>
        <a:latin typeface="Arial"/>
        <a:ea typeface=""/>
        <a:cs typeface=""/>
      </a:majorFont>
      <a:minorFont>
        <a:latin typeface="Tahom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charset="0"/>
          </a:defRPr>
        </a:defPPr>
      </a:lstStyle>
    </a:lnDef>
  </a:objectDefaults>
  <a:extraClrSchemeLst>
    <a:extraClrScheme>
      <a:clrScheme name="Motiv sady Office 1">
        <a:dk1>
          <a:srgbClr val="663300"/>
        </a:dk1>
        <a:lt1>
          <a:srgbClr val="FFFFFF"/>
        </a:lt1>
        <a:dk2>
          <a:srgbClr val="996600"/>
        </a:dk2>
        <a:lt2>
          <a:srgbClr val="DBBD71"/>
        </a:lt2>
        <a:accent1>
          <a:srgbClr val="F8A500"/>
        </a:accent1>
        <a:accent2>
          <a:srgbClr val="808000"/>
        </a:accent2>
        <a:accent3>
          <a:srgbClr val="CAB8AA"/>
        </a:accent3>
        <a:accent4>
          <a:srgbClr val="DADADA"/>
        </a:accent4>
        <a:accent5>
          <a:srgbClr val="FBCFAA"/>
        </a:accent5>
        <a:accent6>
          <a:srgbClr val="737300"/>
        </a:accent6>
        <a:hlink>
          <a:srgbClr val="FFCC66"/>
        </a:hlink>
        <a:folHlink>
          <a:srgbClr val="CCA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ady Office 2">
        <a:dk1>
          <a:srgbClr val="660000"/>
        </a:dk1>
        <a:lt1>
          <a:srgbClr val="FFFFFF"/>
        </a:lt1>
        <a:dk2>
          <a:srgbClr val="800000"/>
        </a:dk2>
        <a:lt2>
          <a:srgbClr val="FFFFCC"/>
        </a:lt2>
        <a:accent1>
          <a:srgbClr val="CC66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B8AA"/>
        </a:accent5>
        <a:accent6>
          <a:srgbClr val="AC6D56"/>
        </a:accent6>
        <a:hlink>
          <a:srgbClr val="FFFF99"/>
        </a:hlink>
        <a:folHlink>
          <a:srgbClr val="E5B325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ady Office 3">
        <a:dk1>
          <a:srgbClr val="003300"/>
        </a:dk1>
        <a:lt1>
          <a:srgbClr val="FFFFFF"/>
        </a:lt1>
        <a:dk2>
          <a:srgbClr val="4D6A2A"/>
        </a:dk2>
        <a:lt2>
          <a:srgbClr val="CCFF99"/>
        </a:lt2>
        <a:accent1>
          <a:srgbClr val="2EB62E"/>
        </a:accent1>
        <a:accent2>
          <a:srgbClr val="527C3A"/>
        </a:accent2>
        <a:accent3>
          <a:srgbClr val="B2B9AC"/>
        </a:accent3>
        <a:accent4>
          <a:srgbClr val="DADADA"/>
        </a:accent4>
        <a:accent5>
          <a:srgbClr val="ADD7AD"/>
        </a:accent5>
        <a:accent6>
          <a:srgbClr val="497034"/>
        </a:accent6>
        <a:hlink>
          <a:srgbClr val="DDD800"/>
        </a:hlink>
        <a:folHlink>
          <a:srgbClr val="0099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ady Office 4">
        <a:dk1>
          <a:srgbClr val="005A58"/>
        </a:dk1>
        <a:lt1>
          <a:srgbClr val="FFFFFF"/>
        </a:lt1>
        <a:dk2>
          <a:srgbClr val="00716E"/>
        </a:dk2>
        <a:lt2>
          <a:srgbClr val="FFFF99"/>
        </a:lt2>
        <a:accent1>
          <a:srgbClr val="2DB3B0"/>
        </a:accent1>
        <a:accent2>
          <a:srgbClr val="6D6FC7"/>
        </a:accent2>
        <a:accent3>
          <a:srgbClr val="AABBBA"/>
        </a:accent3>
        <a:accent4>
          <a:srgbClr val="DADADA"/>
        </a:accent4>
        <a:accent5>
          <a:srgbClr val="ADD6D4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ady Office 5">
        <a:dk1>
          <a:srgbClr val="003366"/>
        </a:dk1>
        <a:lt1>
          <a:srgbClr val="FFFFFF"/>
        </a:lt1>
        <a:dk2>
          <a:srgbClr val="2B5481"/>
        </a:dk2>
        <a:lt2>
          <a:srgbClr val="E5FFFF"/>
        </a:lt2>
        <a:accent1>
          <a:srgbClr val="336699"/>
        </a:accent1>
        <a:accent2>
          <a:srgbClr val="00B000"/>
        </a:accent2>
        <a:accent3>
          <a:srgbClr val="ACB3C1"/>
        </a:accent3>
        <a:accent4>
          <a:srgbClr val="DADADA"/>
        </a:accent4>
        <a:accent5>
          <a:srgbClr val="ADB8CA"/>
        </a:accent5>
        <a:accent6>
          <a:srgbClr val="009F00"/>
        </a:accent6>
        <a:hlink>
          <a:srgbClr val="00CCFF"/>
        </a:hlink>
        <a:folHlink>
          <a:srgbClr val="B5FFFB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ady Office 6">
        <a:dk1>
          <a:srgbClr val="2F2D25"/>
        </a:dk1>
        <a:lt1>
          <a:srgbClr val="FFFFFF"/>
        </a:lt1>
        <a:dk2>
          <a:srgbClr val="656151"/>
        </a:dk2>
        <a:lt2>
          <a:srgbClr val="FFFFCC"/>
        </a:lt2>
        <a:accent1>
          <a:srgbClr val="818173"/>
        </a:accent1>
        <a:accent2>
          <a:srgbClr val="809EA8"/>
        </a:accent2>
        <a:accent3>
          <a:srgbClr val="B8B7B3"/>
        </a:accent3>
        <a:accent4>
          <a:srgbClr val="DADADA"/>
        </a:accent4>
        <a:accent5>
          <a:srgbClr val="C1C1BC"/>
        </a:accent5>
        <a:accent6>
          <a:srgbClr val="738F98"/>
        </a:accent6>
        <a:hlink>
          <a:srgbClr val="E2C86A"/>
        </a:hlink>
        <a:folHlink>
          <a:srgbClr val="B7B6A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ady Office 7">
        <a:dk1>
          <a:srgbClr val="B4AF80"/>
        </a:dk1>
        <a:lt1>
          <a:srgbClr val="FFFFFF"/>
        </a:lt1>
        <a:dk2>
          <a:srgbClr val="C8C6A2"/>
        </a:dk2>
        <a:lt2>
          <a:srgbClr val="827F4C"/>
        </a:lt2>
        <a:accent1>
          <a:srgbClr val="7C784E"/>
        </a:accent1>
        <a:accent2>
          <a:srgbClr val="A2A4AC"/>
        </a:accent2>
        <a:accent3>
          <a:srgbClr val="E0DFCE"/>
        </a:accent3>
        <a:accent4>
          <a:srgbClr val="DADADA"/>
        </a:accent4>
        <a:accent5>
          <a:srgbClr val="BFBEB2"/>
        </a:accent5>
        <a:accent6>
          <a:srgbClr val="92949B"/>
        </a:accent6>
        <a:hlink>
          <a:srgbClr val="33CCCC"/>
        </a:hlink>
        <a:folHlink>
          <a:srgbClr val="0099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ady Office 8">
        <a:dk1>
          <a:srgbClr val="000000"/>
        </a:dk1>
        <a:lt1>
          <a:srgbClr val="DDDDDD"/>
        </a:lt1>
        <a:dk2>
          <a:srgbClr val="000000"/>
        </a:dk2>
        <a:lt2>
          <a:srgbClr val="B8B7D1"/>
        </a:lt2>
        <a:accent1>
          <a:srgbClr val="F1F0F4"/>
        </a:accent1>
        <a:accent2>
          <a:srgbClr val="C1BCFC"/>
        </a:accent2>
        <a:accent3>
          <a:srgbClr val="EBEBEB"/>
        </a:accent3>
        <a:accent4>
          <a:srgbClr val="000000"/>
        </a:accent4>
        <a:accent5>
          <a:srgbClr val="F7F6F8"/>
        </a:accent5>
        <a:accent6>
          <a:srgbClr val="AFAAE4"/>
        </a:accent6>
        <a:hlink>
          <a:srgbClr val="5454C6"/>
        </a:hlink>
        <a:folHlink>
          <a:srgbClr val="6A6F8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9">
        <a:dk1>
          <a:srgbClr val="000000"/>
        </a:dk1>
        <a:lt1>
          <a:srgbClr val="FFFFFF"/>
        </a:lt1>
        <a:dk2>
          <a:srgbClr val="00A29E"/>
        </a:dk2>
        <a:lt2>
          <a:srgbClr val="CBCBCB"/>
        </a:lt2>
        <a:accent1>
          <a:srgbClr val="E5E5FF"/>
        </a:accent1>
        <a:accent2>
          <a:srgbClr val="79CD6B"/>
        </a:accent2>
        <a:accent3>
          <a:srgbClr val="FFFFFF"/>
        </a:accent3>
        <a:accent4>
          <a:srgbClr val="000000"/>
        </a:accent4>
        <a:accent5>
          <a:srgbClr val="F0F0FF"/>
        </a:accent5>
        <a:accent6>
          <a:srgbClr val="6DBA60"/>
        </a:accent6>
        <a:hlink>
          <a:srgbClr val="4477DE"/>
        </a:hlink>
        <a:folHlink>
          <a:srgbClr val="65498F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Balance</Template>
  <TotalTime>317</TotalTime>
  <Words>693</Words>
  <Application>Microsoft Office PowerPoint</Application>
  <PresentationFormat>Předvádění na obrazovce (4:3)</PresentationFormat>
  <Paragraphs>67</Paragraphs>
  <Slides>22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Balance</vt:lpstr>
      <vt:lpstr>Výukový materiál Zpracovaný v rámci projektu EU peníze školám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REKAPITULACE</vt:lpstr>
      <vt:lpstr>Zdroje (02.09.2013)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Výukový materiál Zpracovaný v rámci projektu EU peníze školám</dc:title>
  <dc:creator>admin</dc:creator>
  <cp:lastModifiedBy>U14</cp:lastModifiedBy>
  <cp:revision>37</cp:revision>
  <dcterms:created xsi:type="dcterms:W3CDTF">2013-09-17T15:57:50Z</dcterms:created>
  <dcterms:modified xsi:type="dcterms:W3CDTF">2014-01-30T06:44:49Z</dcterms:modified>
</cp:coreProperties>
</file>