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  <p:sldId id="266" r:id="rId11"/>
    <p:sldId id="267" r:id="rId12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C7A2CB-7FF1-446A-B2B3-8352E1414698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A3FD0A-894A-4F24-84B9-1BCC3805B4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5315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3FD0A-894A-4F24-84B9-1BCC3805B43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0ADEA58-52FE-4675-9A56-C54CFC00CD50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83E8218-BD67-4BC9-B566-7755A12F5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3366868" y="6309320"/>
            <a:ext cx="1637180" cy="720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354442" y="6623640"/>
            <a:ext cx="1433582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32656"/>
            <a:ext cx="6696744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1694599"/>
              </p:ext>
            </p:extLst>
          </p:nvPr>
        </p:nvGraphicFramePr>
        <p:xfrm>
          <a:off x="755576" y="2420889"/>
          <a:ext cx="7488832" cy="398405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8832"/>
              </a:tblGrid>
              <a:tr h="84531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5912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15.2.2012</a:t>
                      </a:r>
                    </a:p>
                  </a:txBody>
                  <a:tcPr/>
                </a:tc>
              </a:tr>
              <a:tr h="55912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VY_32_INOVACE_10_DĚJEPIS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5912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dějiny – Československo po roce 1948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93370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Československo po roce 1948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1. Upevňování moci komunismu (dosazování do </a:t>
            </a:r>
          </a:p>
          <a:p>
            <a:pPr>
              <a:buNone/>
            </a:pPr>
            <a:r>
              <a:rPr lang="cs-CZ" dirty="0" smtClean="0"/>
              <a:t>    funkcí prokomunisticky smýšlejících lidí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 Komunisté obsadili všechny důležité funkce </a:t>
            </a:r>
          </a:p>
          <a:p>
            <a:pPr>
              <a:buNone/>
            </a:pPr>
            <a:r>
              <a:rPr lang="cs-CZ" dirty="0" smtClean="0"/>
              <a:t>    ve státní správě, soudnictví, závodech, </a:t>
            </a:r>
          </a:p>
          <a:p>
            <a:pPr>
              <a:buNone/>
            </a:pPr>
            <a:r>
              <a:rPr lang="cs-CZ" dirty="0" smtClean="0"/>
              <a:t>    armádě,…přestože tito lidé neměli  </a:t>
            </a:r>
          </a:p>
          <a:p>
            <a:pPr>
              <a:buNone/>
            </a:pPr>
            <a:r>
              <a:rPr lang="cs-CZ" dirty="0" smtClean="0"/>
              <a:t>    příslušnou </a:t>
            </a:r>
            <a:r>
              <a:rPr lang="cs-CZ" dirty="0" smtClean="0"/>
              <a:t>kvalifikaci.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3. V květnu 1948 byla odhlasována nová 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ústava (</a:t>
            </a:r>
            <a:r>
              <a:rPr lang="cs-CZ" dirty="0" smtClean="0"/>
              <a:t>další znárodňování podniků nad 50 </a:t>
            </a:r>
          </a:p>
          <a:p>
            <a:pPr>
              <a:buNone/>
            </a:pPr>
            <a:r>
              <a:rPr lang="cs-CZ" dirty="0" smtClean="0"/>
              <a:t>    zaměstnanců), Beneš odmítl ústavu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podepsat.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4. V květnu se konaly první nesvobodné volby – voliči dostali pouze jednu </a:t>
            </a:r>
            <a:r>
              <a:rPr lang="cs-CZ" dirty="0" smtClean="0"/>
              <a:t>kandidátku.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5. Prezident </a:t>
            </a:r>
            <a:r>
              <a:rPr lang="cs-CZ" dirty="0" err="1" smtClean="0"/>
              <a:t>E.Beneš</a:t>
            </a:r>
            <a:r>
              <a:rPr lang="cs-CZ" dirty="0" smtClean="0"/>
              <a:t> (obr. vlevo) abdikoval a  </a:t>
            </a:r>
          </a:p>
          <a:p>
            <a:pPr>
              <a:buNone/>
            </a:pPr>
            <a:r>
              <a:rPr lang="cs-CZ" dirty="0" smtClean="0"/>
              <a:t>    na jeho místo nastoupil komunista</a:t>
            </a:r>
          </a:p>
          <a:p>
            <a:pPr>
              <a:buNone/>
            </a:pPr>
            <a:r>
              <a:rPr lang="cs-CZ" dirty="0" smtClean="0"/>
              <a:t>    K. Gottwald (obr. </a:t>
            </a:r>
            <a:r>
              <a:rPr lang="cs-CZ" dirty="0" err="1" smtClean="0"/>
              <a:t>pravo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2050" name="Picture 2" descr="C:\Users\Milena\Desktop\Edvard_Beneš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861048"/>
            <a:ext cx="2808312" cy="2592288"/>
          </a:xfrm>
          <a:prstGeom prst="rect">
            <a:avLst/>
          </a:prstGeom>
          <a:noFill/>
        </p:spPr>
      </p:pic>
      <p:pic>
        <p:nvPicPr>
          <p:cNvPr id="2051" name="Picture 3" descr="C:\Users\Milena\Desktop\Gottwald_from_Bundesarchiv_Bild_183-R90009,_Budapest,_II._Weltfestspiele,_Festumzug,_tschechische_Delegation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861048"/>
            <a:ext cx="2736303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6. Pronásledování odpůrců režimu, vzniká Státní bezpečnost (</a:t>
            </a:r>
            <a:r>
              <a:rPr lang="cs-CZ" dirty="0" err="1" smtClean="0"/>
              <a:t>StB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7.V říjnu 1948 byl vydán zákon na ochranu lidově demokratické republiky (zákonné použití represí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8.Pronásledování členů nekomunistických stran, účastníků západního odboje, církve, „třídních nepřátel</a:t>
            </a:r>
            <a:r>
              <a:rPr lang="cs-CZ" dirty="0" smtClean="0"/>
              <a:t>“.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9. Vznik TNP (tábory nucených prací</a:t>
            </a:r>
            <a:r>
              <a:rPr lang="cs-CZ" dirty="0" smtClean="0"/>
              <a:t>), PTP </a:t>
            </a:r>
            <a:r>
              <a:rPr lang="cs-CZ" dirty="0" smtClean="0"/>
              <a:t>v         </a:t>
            </a:r>
          </a:p>
          <a:p>
            <a:pPr>
              <a:buNone/>
            </a:pPr>
            <a:r>
              <a:rPr lang="cs-CZ" dirty="0" smtClean="0"/>
              <a:t>    armádě (pomocné technické prapory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10. Politické procesy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cíl: Odstranit lidi nepohodlné režimu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bylo popraveno přes 200 lidí – justiční </a:t>
            </a:r>
          </a:p>
          <a:p>
            <a:pPr>
              <a:buNone/>
            </a:pPr>
            <a:r>
              <a:rPr lang="cs-CZ" dirty="0" smtClean="0"/>
              <a:t>      vraždy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(</a:t>
            </a:r>
            <a:r>
              <a:rPr lang="cs-CZ" dirty="0" err="1" smtClean="0"/>
              <a:t>H.Píka</a:t>
            </a:r>
            <a:r>
              <a:rPr lang="cs-CZ" dirty="0" smtClean="0"/>
              <a:t>, M. Horáková, R. Slánský,……)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H. Píka</a:t>
            </a:r>
            <a:endParaRPr lang="cs-CZ" dirty="0"/>
          </a:p>
        </p:txBody>
      </p:sp>
      <p:pic>
        <p:nvPicPr>
          <p:cNvPr id="3074" name="Picture 2" descr="C:\Users\Milena\Desktop\Heliodor_Píka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844824"/>
            <a:ext cx="3600400" cy="432048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11. Ekonomika: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- znárodňování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v roce 1948 zahájena první pětiletka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„socialistické soutěže“, „údernická hnutí“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orientace na těžký a zbrojní průmysl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industrializace Slovenska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</a:t>
            </a:r>
            <a:r>
              <a:rPr lang="cs-CZ" dirty="0" smtClean="0"/>
              <a:t>1949 -1958 </a:t>
            </a:r>
            <a:r>
              <a:rPr lang="cs-CZ" dirty="0" smtClean="0"/>
              <a:t>kolektivizace zemědělství </a:t>
            </a:r>
            <a:r>
              <a:rPr lang="cs-CZ" dirty="0" smtClean="0"/>
              <a:t>(JZD)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- 1953 měnová reforma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12. Na konci 50. let kritika kultu Stalina (revize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některých procesů, amnestie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13. V roce 1960 byla přijata nová ústava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- Československá socialistická republika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- zlepšení ekonomiky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- dobrý systém zdravotní péče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- právo na práci, ale i povinnost pracovat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Úkoly:</a:t>
            </a:r>
          </a:p>
          <a:p>
            <a:pPr marL="514350" indent="-514350">
              <a:buNone/>
            </a:pPr>
            <a:r>
              <a:rPr lang="cs-CZ" dirty="0" smtClean="0"/>
              <a:t>1. Zjisti, kdo byl H. Píka, M. Horáková,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R. Stránský.</a:t>
            </a:r>
          </a:p>
          <a:p>
            <a:pPr marL="514350" indent="-514350">
              <a:buNone/>
            </a:pPr>
            <a:r>
              <a:rPr lang="cs-CZ" dirty="0" smtClean="0"/>
              <a:t>2. Zjisti, kde hlavně pracovali vězni TNP.</a:t>
            </a:r>
          </a:p>
          <a:p>
            <a:pPr marL="514350" indent="-514350">
              <a:buNone/>
            </a:pPr>
            <a:r>
              <a:rPr lang="cs-CZ" dirty="0" smtClean="0"/>
              <a:t>3. Kdo byl označován jako „třídní nepřítel“?</a:t>
            </a:r>
          </a:p>
          <a:p>
            <a:pPr marL="514350" indent="-514350">
              <a:buNone/>
            </a:pPr>
            <a:r>
              <a:rPr lang="cs-CZ" dirty="0" smtClean="0"/>
              <a:t>4. Kdo to byli černí baroni?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Zdroj: 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 err="1" smtClean="0"/>
              <a:t>Commons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12.5. 2006 [cit. 2011-11-30]. Dostupné z WWW: &lt;http://upload.wikimedia.org/wikipedia/commons/9/98/Edvard_Bene%C5%A1.jpg&gt;.</a:t>
            </a:r>
          </a:p>
          <a:p>
            <a:pPr>
              <a:buNone/>
            </a:pPr>
            <a:r>
              <a:rPr lang="cs-CZ" dirty="0" smtClean="0"/>
              <a:t>Soubor:Gottwald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Bundesarchiv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r>
              <a:rPr lang="cs-CZ" dirty="0" smtClean="0"/>
              <a:t> 183-R90009, </a:t>
            </a:r>
            <a:r>
              <a:rPr lang="cs-CZ" dirty="0" err="1" smtClean="0"/>
              <a:t>Budapest</a:t>
            </a:r>
            <a:r>
              <a:rPr lang="cs-CZ" dirty="0" smtClean="0"/>
              <a:t>, II. </a:t>
            </a:r>
            <a:r>
              <a:rPr lang="cs-CZ" dirty="0" err="1" smtClean="0"/>
              <a:t>Weltfestspiele</a:t>
            </a:r>
            <a:r>
              <a:rPr lang="cs-CZ" dirty="0" smtClean="0"/>
              <a:t>, </a:t>
            </a:r>
            <a:r>
              <a:rPr lang="cs-CZ" dirty="0" err="1" smtClean="0"/>
              <a:t>Festumzug</a:t>
            </a:r>
            <a:r>
              <a:rPr lang="cs-CZ" dirty="0" smtClean="0"/>
              <a:t>, </a:t>
            </a:r>
            <a:r>
              <a:rPr lang="cs-CZ" dirty="0" err="1" smtClean="0"/>
              <a:t>tschechische</a:t>
            </a:r>
            <a:r>
              <a:rPr lang="cs-CZ" dirty="0" smtClean="0"/>
              <a:t> </a:t>
            </a:r>
            <a:r>
              <a:rPr lang="cs-CZ" dirty="0" err="1" smtClean="0"/>
              <a:t>Delegation.jpg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3.11. 2011 [cit. 2011-11-30]. Dostupné z WWW: &lt;http://cs.wikipedia.org/wiki/Soubor:Gottwald_from_Bundesarchiv_Bild_183-R90009,_Budapest,_II._Weltfestspiele,_Festumzug,_tschechische_Delegation.jpg&gt;.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Heliodor</a:t>
            </a:r>
            <a:r>
              <a:rPr lang="cs-CZ" dirty="0" smtClean="0"/>
              <a:t> P%C3%</a:t>
            </a:r>
            <a:r>
              <a:rPr lang="cs-CZ" dirty="0" err="1" smtClean="0"/>
              <a:t>ADka.jpg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7.6. 2008 [cit. 2011-11-30]. Dostupné z WWW: &lt;http://cs.wikipedia.org/wiki/Soubor:Heliodor_P%C3%ADka.jpg&gt;.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se stěžejními událostmi našich dějin po nástupu komunistů k moci. Porozumí termínům, které jsou spojeny s totalitním režimem.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66</TotalTime>
  <Words>471</Words>
  <Application>Microsoft Office PowerPoint</Application>
  <PresentationFormat>Předvádění na obrazovce (4:3)</PresentationFormat>
  <Paragraphs>75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Československo po roce 1948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expert</cp:lastModifiedBy>
  <cp:revision>15</cp:revision>
  <cp:lastPrinted>2012-02-13T07:41:01Z</cp:lastPrinted>
  <dcterms:created xsi:type="dcterms:W3CDTF">2011-11-30T20:03:16Z</dcterms:created>
  <dcterms:modified xsi:type="dcterms:W3CDTF">2012-03-26T17:28:45Z</dcterms:modified>
</cp:coreProperties>
</file>