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96" r:id="rId3"/>
    <p:sldId id="298" r:id="rId4"/>
    <p:sldId id="297" r:id="rId5"/>
    <p:sldId id="281" r:id="rId6"/>
    <p:sldId id="301" r:id="rId7"/>
    <p:sldId id="300" r:id="rId8"/>
    <p:sldId id="299" r:id="rId9"/>
    <p:sldId id="302" r:id="rId10"/>
    <p:sldId id="304" r:id="rId11"/>
    <p:sldId id="305" r:id="rId12"/>
    <p:sldId id="303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tavebnictvi3000.cz/clanky/zakladani-energeticky-uspornych-staveb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46528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ošetřováním betonu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Ošetřování betonu, nástřiky, kropení, neprodyšné folie, vlhkost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VY_32_INOVACE_02_033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Ošetřování betonu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2780928"/>
            <a:ext cx="72008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Ošetřování betonu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4888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Každý beton potřebuje pro ztuhnutí a ztvrdnutí vodu.</a:t>
            </a:r>
          </a:p>
          <a:p>
            <a:r>
              <a:rPr lang="cs-CZ" sz="2400" b="1" dirty="0" smtClean="0"/>
              <a:t>Musí proto být chráněn před rychlým vysycháním vody.</a:t>
            </a:r>
          </a:p>
          <a:p>
            <a:r>
              <a:rPr lang="cs-CZ" sz="2400" b="1" dirty="0" smtClean="0"/>
              <a:t>Předčasné vysušení způsobuje smršťování, tzn. beton se trhá.</a:t>
            </a:r>
          </a:p>
          <a:p>
            <a:r>
              <a:rPr lang="cs-CZ" sz="2400" b="1" dirty="0" smtClean="0"/>
              <a:t>Cílem ošetřování čerstvé betonové směsi je dosažení </a:t>
            </a:r>
          </a:p>
          <a:p>
            <a:r>
              <a:rPr lang="cs-CZ" sz="2400" b="1" dirty="0" smtClean="0"/>
              <a:t>co největší pevnosti betonu.</a:t>
            </a:r>
          </a:p>
          <a:p>
            <a:r>
              <a:rPr lang="cs-CZ" sz="2400" b="1" dirty="0" smtClean="0"/>
              <a:t>Ošetřování a ochrana povrchu betonu začíná co nejdříve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o uložení a zhutnění betonu.</a:t>
            </a:r>
          </a:p>
          <a:p>
            <a:r>
              <a:rPr lang="cs-CZ" sz="2400" b="1" dirty="0" smtClean="0"/>
              <a:t>Povrch betonu musí být udržován vlhký nebo se musí zamezit odpařování vody z jeho povrchu.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41277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Během tuhnutí a tvrdnutí čerstvého betonu musí být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plněny tyto podmínky: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636912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První den se musí čerstvý beton chránit před nepříznivými    účinky slunce, deště, větru a mrazu.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Po celou dobu se beton musí chránit před nárazy a otřesy.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Musí se zamezit vzniku viditelných trhlin účinkem tepla </a:t>
            </a:r>
          </a:p>
          <a:p>
            <a:r>
              <a:rPr lang="cs-CZ" sz="2400" b="1" dirty="0" smtClean="0"/>
              <a:t>       a smršťování.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4955" y="134076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Proti předčasnému vysušení může být beton chráněn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plikací různých opatření: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636912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b="1" dirty="0" smtClean="0"/>
              <a:t>Pravidelným postřikem vodou (7 až 14 dní).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Pokrytí povrchu betonu neprodyšnými fóliemi.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Nástřikem betonu ochrannými prostředky, které vytvoří na povrchu jemný film, který zamezuje</a:t>
            </a:r>
          </a:p>
          <a:p>
            <a:r>
              <a:rPr lang="cs-CZ" sz="2400" b="1" dirty="0" smtClean="0"/>
              <a:t>       odpařování vody.</a:t>
            </a:r>
          </a:p>
          <a:p>
            <a:pPr marL="457200" indent="-457200">
              <a:buAutoNum type="alphaLcParenR" startAt="4"/>
            </a:pPr>
            <a:r>
              <a:rPr lang="cs-CZ" sz="2400" b="1" dirty="0" smtClean="0"/>
              <a:t>Pokrytí povrchu betonu pískem nebo pilinami,</a:t>
            </a:r>
          </a:p>
          <a:p>
            <a:r>
              <a:rPr lang="cs-CZ" sz="2400" b="1" smtClean="0"/>
              <a:t>       které udržují vlhkost. </a:t>
            </a:r>
            <a:endParaRPr lang="cs-CZ" sz="2400" b="1" dirty="0" smtClean="0"/>
          </a:p>
          <a:p>
            <a:r>
              <a:rPr lang="cs-CZ" sz="2400" b="1" dirty="0" smtClean="0"/>
              <a:t>     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000250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472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362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019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4327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159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6019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700808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850654"/>
            <a:ext cx="7560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b="1" dirty="0" smtClean="0"/>
              <a:t>1) Proč ošetřujeme čerstvý beton?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2) Jaká opatření provádíme při </a:t>
            </a:r>
            <a:r>
              <a:rPr lang="cs-CZ" sz="2400" b="1" dirty="0"/>
              <a:t>o</a:t>
            </a:r>
            <a:r>
              <a:rPr lang="cs-CZ" sz="2400" b="1" dirty="0" smtClean="0"/>
              <a:t>šetřování betonu?</a:t>
            </a:r>
          </a:p>
          <a:p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3) Jaká opatření provádíme v letním a v zimním období?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8127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15301" y="1337633"/>
            <a:ext cx="76094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TIBITANZL, O. </a:t>
            </a:r>
            <a:r>
              <a:rPr lang="cs-CZ" sz="1600" i="1" dirty="0"/>
              <a:t>Stavební technologie I.</a:t>
            </a:r>
            <a:r>
              <a:rPr lang="cs-CZ" sz="1600" dirty="0"/>
              <a:t> Praha: Sobotáles, 2005, ISBN 80-86817-09-1.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4"/>
              </a:rPr>
              <a:t>http://www.stavebnictvi3000.cz/clanky/zakladani-energeticky-uspornych-staveb</a:t>
            </a:r>
            <a:r>
              <a:rPr lang="cs-CZ" sz="1600" b="1" dirty="0" smtClean="0">
                <a:hlinkClick r:id="rId4"/>
              </a:rPr>
              <a:t>/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/>
              <a:t>http://www.stavbadomusvepomoci.cz/zaklady-a-deska/item/2897-vady-a-poruchy-betonu.html</a:t>
            </a:r>
            <a:endParaRPr lang="cs-CZ" sz="16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2959</TotalTime>
  <Words>419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323</cp:revision>
  <dcterms:created xsi:type="dcterms:W3CDTF">2010-11-01T23:40:31Z</dcterms:created>
  <dcterms:modified xsi:type="dcterms:W3CDTF">2014-02-04T10:59:25Z</dcterms:modified>
</cp:coreProperties>
</file>