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9B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875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817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157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423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329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950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99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9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4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138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667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204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422867"/>
              </p:ext>
            </p:extLst>
          </p:nvPr>
        </p:nvGraphicFramePr>
        <p:xfrm>
          <a:off x="323528" y="5214579"/>
          <a:ext cx="8568952" cy="1402080"/>
        </p:xfrm>
        <a:graphic>
          <a:graphicData uri="http://schemas.openxmlformats.org/drawingml/2006/table">
            <a:tbl>
              <a:tblPr/>
              <a:tblGrid>
                <a:gridCol w="2480486"/>
                <a:gridCol w="6088466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VY_32_INOVACE_02_Slovní druhy-procvičování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0746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1043608" y="692696"/>
            <a:ext cx="6624736" cy="5184576"/>
            <a:chOff x="1043608" y="692696"/>
            <a:chExt cx="6624736" cy="5184576"/>
          </a:xfrm>
        </p:grpSpPr>
        <p:sp>
          <p:nvSpPr>
            <p:cNvPr id="5" name="Výbuch 1 4"/>
            <p:cNvSpPr/>
            <p:nvPr/>
          </p:nvSpPr>
          <p:spPr>
            <a:xfrm>
              <a:off x="1043608" y="692696"/>
              <a:ext cx="6624736" cy="5184576"/>
            </a:xfrm>
            <a:prstGeom prst="irregularSeal1">
              <a:avLst/>
            </a:prstGeom>
            <a:solidFill>
              <a:srgbClr val="159B1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92D050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555776" y="2204864"/>
              <a:ext cx="3384376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6000" b="1" i="1" dirty="0" smtClean="0">
                  <a:ln w="11430"/>
                  <a:solidFill>
                    <a:srgbClr val="FFFF00"/>
                  </a:soli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Slovní druhy</a:t>
              </a:r>
              <a:endParaRPr lang="cs-CZ" sz="6000" b="1" i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5385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246450" y="91750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i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podstatná jména.</a:t>
            </a:r>
            <a:endParaRPr lang="cs-CZ" sz="3600" b="1" i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54" name="Skupina 53"/>
          <p:cNvGrpSpPr/>
          <p:nvPr/>
        </p:nvGrpSpPr>
        <p:grpSpPr>
          <a:xfrm>
            <a:off x="-55502" y="33431"/>
            <a:ext cx="9019990" cy="6504110"/>
            <a:chOff x="-55502" y="33431"/>
            <a:chExt cx="9019990" cy="6504110"/>
          </a:xfrm>
        </p:grpSpPr>
        <p:grpSp>
          <p:nvGrpSpPr>
            <p:cNvPr id="5" name="Skupina 4"/>
            <p:cNvGrpSpPr/>
            <p:nvPr/>
          </p:nvGrpSpPr>
          <p:grpSpPr>
            <a:xfrm>
              <a:off x="6372200" y="1316961"/>
              <a:ext cx="2592288" cy="1656184"/>
              <a:chOff x="251520" y="332656"/>
              <a:chExt cx="2808312" cy="1656184"/>
            </a:xfrm>
          </p:grpSpPr>
          <p:sp>
            <p:nvSpPr>
              <p:cNvPr id="2" name="Výbuch 1 1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dítě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9" name="Skupina 8"/>
            <p:cNvGrpSpPr/>
            <p:nvPr/>
          </p:nvGrpSpPr>
          <p:grpSpPr>
            <a:xfrm>
              <a:off x="6372200" y="3773462"/>
              <a:ext cx="2592288" cy="1656184"/>
              <a:chOff x="251520" y="332656"/>
              <a:chExt cx="2808312" cy="1656184"/>
            </a:xfrm>
          </p:grpSpPr>
          <p:sp>
            <p:nvSpPr>
              <p:cNvPr id="10" name="Výbuch 1 9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liška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4163616" y="2250701"/>
              <a:ext cx="2592288" cy="1656184"/>
              <a:chOff x="251520" y="332656"/>
              <a:chExt cx="2808312" cy="1656184"/>
            </a:xfrm>
          </p:grpSpPr>
          <p:sp>
            <p:nvSpPr>
              <p:cNvPr id="16" name="Výbuch 1 15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moře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2051720" y="3179587"/>
              <a:ext cx="2592288" cy="1656184"/>
              <a:chOff x="251520" y="332656"/>
              <a:chExt cx="2808312" cy="1656184"/>
            </a:xfrm>
          </p:grpSpPr>
          <p:sp>
            <p:nvSpPr>
              <p:cNvPr id="19" name="Výbuch 1 18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mrak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2432053" y="33431"/>
              <a:ext cx="2592288" cy="1656184"/>
              <a:chOff x="251520" y="332656"/>
              <a:chExt cx="2808312" cy="1656184"/>
            </a:xfrm>
          </p:grpSpPr>
          <p:sp>
            <p:nvSpPr>
              <p:cNvPr id="22" name="Výbuch 1 21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i="1" dirty="0" smtClean="0">
                    <a:solidFill>
                      <a:srgbClr val="FFFF00"/>
                    </a:solidFill>
                  </a:rPr>
                  <a:t>autobus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1814677" y="4881357"/>
              <a:ext cx="2592288" cy="1656184"/>
              <a:chOff x="251520" y="332656"/>
              <a:chExt cx="2808312" cy="1656184"/>
            </a:xfrm>
          </p:grpSpPr>
          <p:sp>
            <p:nvSpPr>
              <p:cNvPr id="25" name="Výbuch 1 24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řidič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26977" y="4163892"/>
              <a:ext cx="2592288" cy="1656184"/>
              <a:chOff x="251520" y="332656"/>
              <a:chExt cx="2808312" cy="1656184"/>
            </a:xfrm>
          </p:grpSpPr>
          <p:sp>
            <p:nvSpPr>
              <p:cNvPr id="31" name="Výbuch 1 30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650792" y="793741"/>
                <a:ext cx="203684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pomeranč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-55502" y="2671208"/>
              <a:ext cx="2592288" cy="1656184"/>
              <a:chOff x="251520" y="332656"/>
              <a:chExt cx="2808312" cy="1656184"/>
            </a:xfrm>
          </p:grpSpPr>
          <p:sp>
            <p:nvSpPr>
              <p:cNvPr id="37" name="Výbuch 1 36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kočka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3950306" y="3695840"/>
              <a:ext cx="2592288" cy="1656184"/>
              <a:chOff x="251520" y="332656"/>
              <a:chExt cx="2808312" cy="1656184"/>
            </a:xfrm>
          </p:grpSpPr>
          <p:sp>
            <p:nvSpPr>
              <p:cNvPr id="40" name="Výbuch 1 39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květina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248399" y="1316961"/>
              <a:ext cx="2592288" cy="1656184"/>
              <a:chOff x="251520" y="332656"/>
              <a:chExt cx="2808312" cy="1656184"/>
            </a:xfrm>
          </p:grpSpPr>
          <p:sp>
            <p:nvSpPr>
              <p:cNvPr id="46" name="Výbuch 1 45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otec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</p:grpSp>
      <p:grpSp>
        <p:nvGrpSpPr>
          <p:cNvPr id="55" name="Skupina 54"/>
          <p:cNvGrpSpPr/>
          <p:nvPr/>
        </p:nvGrpSpPr>
        <p:grpSpPr>
          <a:xfrm>
            <a:off x="85348" y="-22688"/>
            <a:ext cx="9058652" cy="6880688"/>
            <a:chOff x="85348" y="-22688"/>
            <a:chExt cx="9058652" cy="6880688"/>
          </a:xfrm>
        </p:grpSpPr>
        <p:grpSp>
          <p:nvGrpSpPr>
            <p:cNvPr id="6" name="Skupina 5"/>
            <p:cNvGrpSpPr/>
            <p:nvPr/>
          </p:nvGrpSpPr>
          <p:grpSpPr>
            <a:xfrm>
              <a:off x="6479220" y="5201816"/>
              <a:ext cx="2592288" cy="1656184"/>
              <a:chOff x="251520" y="332656"/>
              <a:chExt cx="2808312" cy="1656184"/>
            </a:xfrm>
          </p:grpSpPr>
          <p:sp>
            <p:nvSpPr>
              <p:cNvPr id="7" name="Výbuch 1 6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spát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4163616" y="5096419"/>
              <a:ext cx="2592288" cy="1656184"/>
              <a:chOff x="251520" y="332656"/>
              <a:chExt cx="2808312" cy="1656184"/>
            </a:xfrm>
          </p:grpSpPr>
          <p:sp>
            <p:nvSpPr>
              <p:cNvPr id="13" name="Výbuch 1 12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krátce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6551712" y="2475660"/>
              <a:ext cx="2592288" cy="1656184"/>
              <a:chOff x="251520" y="332656"/>
              <a:chExt cx="2808312" cy="1656184"/>
            </a:xfrm>
          </p:grpSpPr>
          <p:sp>
            <p:nvSpPr>
              <p:cNvPr id="28" name="Výbuch 1 27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myslet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1953477" y="1970318"/>
              <a:ext cx="2592288" cy="1656184"/>
              <a:chOff x="665515" y="263318"/>
              <a:chExt cx="2808312" cy="1656184"/>
            </a:xfrm>
          </p:grpSpPr>
          <p:sp>
            <p:nvSpPr>
              <p:cNvPr id="34" name="Výbuch 1 33"/>
              <p:cNvSpPr/>
              <p:nvPr/>
            </p:nvSpPr>
            <p:spPr>
              <a:xfrm>
                <a:off x="665515" y="263318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304306" y="829800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dvě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275184" y="5139641"/>
              <a:ext cx="2592288" cy="1656184"/>
              <a:chOff x="251520" y="332656"/>
              <a:chExt cx="2808312" cy="1656184"/>
            </a:xfrm>
          </p:grpSpPr>
          <p:sp>
            <p:nvSpPr>
              <p:cNvPr id="43" name="Výbuch 1 42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mluvit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48" name="Skupina 47"/>
            <p:cNvGrpSpPr/>
            <p:nvPr/>
          </p:nvGrpSpPr>
          <p:grpSpPr>
            <a:xfrm>
              <a:off x="85348" y="-22688"/>
              <a:ext cx="2592288" cy="1656184"/>
              <a:chOff x="251520" y="332656"/>
              <a:chExt cx="2808312" cy="1656184"/>
            </a:xfrm>
          </p:grpSpPr>
          <p:sp>
            <p:nvSpPr>
              <p:cNvPr id="49" name="Výbuch 1 48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přijít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>
              <a:off x="3728197" y="1142226"/>
              <a:ext cx="2592288" cy="1656184"/>
              <a:chOff x="251520" y="332656"/>
              <a:chExt cx="2808312" cy="1656184"/>
            </a:xfrm>
          </p:grpSpPr>
          <p:sp>
            <p:nvSpPr>
              <p:cNvPr id="52" name="Výbuch 1 51"/>
              <p:cNvSpPr/>
              <p:nvPr/>
            </p:nvSpPr>
            <p:spPr>
              <a:xfrm>
                <a:off x="251520" y="332656"/>
                <a:ext cx="2808312" cy="1656184"/>
              </a:xfrm>
              <a:prstGeom prst="irregularSeal1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863588" y="793741"/>
                <a:ext cx="15841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velký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2581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3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52120" y="10100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i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slovesa.</a:t>
            </a:r>
            <a:endParaRPr lang="cs-CZ" sz="3600" b="1" i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71" name="Skupina 70"/>
          <p:cNvGrpSpPr/>
          <p:nvPr/>
        </p:nvGrpSpPr>
        <p:grpSpPr>
          <a:xfrm>
            <a:off x="0" y="-6456"/>
            <a:ext cx="9148394" cy="6315776"/>
            <a:chOff x="0" y="-6456"/>
            <a:chExt cx="9148394" cy="6254488"/>
          </a:xfrm>
        </p:grpSpPr>
        <p:grpSp>
          <p:nvGrpSpPr>
            <p:cNvPr id="6" name="Skupina 5"/>
            <p:cNvGrpSpPr/>
            <p:nvPr/>
          </p:nvGrpSpPr>
          <p:grpSpPr>
            <a:xfrm>
              <a:off x="6556106" y="681910"/>
              <a:ext cx="2592288" cy="1656184"/>
              <a:chOff x="85348" y="-22688"/>
              <a:chExt cx="2592288" cy="1656184"/>
            </a:xfrm>
          </p:grpSpPr>
          <p:sp>
            <p:nvSpPr>
              <p:cNvPr id="3" name="Výbuch 1 2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přijít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29" name="Skupina 28"/>
            <p:cNvGrpSpPr/>
            <p:nvPr/>
          </p:nvGrpSpPr>
          <p:grpSpPr>
            <a:xfrm>
              <a:off x="0" y="2026183"/>
              <a:ext cx="2592288" cy="1656184"/>
              <a:chOff x="85348" y="-22688"/>
              <a:chExt cx="2592288" cy="1656184"/>
            </a:xfrm>
          </p:grpSpPr>
          <p:sp>
            <p:nvSpPr>
              <p:cNvPr id="30" name="Výbuch 1 29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jezdit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32" name="Skupina 31"/>
            <p:cNvGrpSpPr/>
            <p:nvPr/>
          </p:nvGrpSpPr>
          <p:grpSpPr>
            <a:xfrm>
              <a:off x="0" y="4174025"/>
              <a:ext cx="2592288" cy="1656184"/>
              <a:chOff x="85348" y="-22688"/>
              <a:chExt cx="2592288" cy="1656184"/>
            </a:xfrm>
          </p:grpSpPr>
          <p:sp>
            <p:nvSpPr>
              <p:cNvPr id="33" name="Výbuch 1 32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podat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35" name="Skupina 34"/>
            <p:cNvGrpSpPr/>
            <p:nvPr/>
          </p:nvGrpSpPr>
          <p:grpSpPr>
            <a:xfrm>
              <a:off x="4513929" y="2393190"/>
              <a:ext cx="2592288" cy="1656184"/>
              <a:chOff x="85348" y="-22688"/>
              <a:chExt cx="2592288" cy="1656184"/>
            </a:xfrm>
          </p:grpSpPr>
          <p:sp>
            <p:nvSpPr>
              <p:cNvPr id="36" name="Výbuch 1 35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číst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47" name="Skupina 46"/>
            <p:cNvGrpSpPr/>
            <p:nvPr/>
          </p:nvGrpSpPr>
          <p:grpSpPr>
            <a:xfrm>
              <a:off x="2275212" y="4591848"/>
              <a:ext cx="2592288" cy="1656184"/>
              <a:chOff x="85348" y="-22688"/>
              <a:chExt cx="2592288" cy="1656184"/>
            </a:xfrm>
          </p:grpSpPr>
          <p:sp>
            <p:nvSpPr>
              <p:cNvPr id="48" name="Výbuch 1 47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pracoval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50" name="Skupina 49"/>
            <p:cNvGrpSpPr/>
            <p:nvPr/>
          </p:nvGrpSpPr>
          <p:grpSpPr>
            <a:xfrm>
              <a:off x="2056224" y="1404605"/>
              <a:ext cx="2592288" cy="1656184"/>
              <a:chOff x="85348" y="-22688"/>
              <a:chExt cx="2592288" cy="1656184"/>
            </a:xfrm>
          </p:grpSpPr>
          <p:sp>
            <p:nvSpPr>
              <p:cNvPr id="51" name="Výbuch 1 50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učit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56" name="Skupina 55"/>
            <p:cNvGrpSpPr/>
            <p:nvPr/>
          </p:nvGrpSpPr>
          <p:grpSpPr>
            <a:xfrm>
              <a:off x="282683" y="-6456"/>
              <a:ext cx="2592288" cy="1656184"/>
              <a:chOff x="85348" y="-22688"/>
              <a:chExt cx="2592288" cy="1656184"/>
            </a:xfrm>
          </p:grpSpPr>
          <p:sp>
            <p:nvSpPr>
              <p:cNvPr id="57" name="Výbuch 1 56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TextovéPole 57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cvičit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</p:grpSp>
      <p:grpSp>
        <p:nvGrpSpPr>
          <p:cNvPr id="79" name="Skupina 78"/>
          <p:cNvGrpSpPr/>
          <p:nvPr/>
        </p:nvGrpSpPr>
        <p:grpSpPr>
          <a:xfrm>
            <a:off x="433190" y="10031"/>
            <a:ext cx="8715204" cy="6877009"/>
            <a:chOff x="433190" y="10031"/>
            <a:chExt cx="8715204" cy="6877009"/>
          </a:xfrm>
        </p:grpSpPr>
        <p:grpSp>
          <p:nvGrpSpPr>
            <p:cNvPr id="78" name="Skupina 77"/>
            <p:cNvGrpSpPr/>
            <p:nvPr/>
          </p:nvGrpSpPr>
          <p:grpSpPr>
            <a:xfrm>
              <a:off x="2840198" y="10031"/>
              <a:ext cx="2592288" cy="1656184"/>
              <a:chOff x="2840198" y="10031"/>
              <a:chExt cx="2592288" cy="1656184"/>
            </a:xfrm>
          </p:grpSpPr>
          <p:sp>
            <p:nvSpPr>
              <p:cNvPr id="42" name="Výbuch 1 41"/>
              <p:cNvSpPr/>
              <p:nvPr/>
            </p:nvSpPr>
            <p:spPr>
              <a:xfrm>
                <a:off x="2840198" y="10031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3405184" y="47111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dveře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75" name="Skupina 74"/>
            <p:cNvGrpSpPr/>
            <p:nvPr/>
          </p:nvGrpSpPr>
          <p:grpSpPr>
            <a:xfrm>
              <a:off x="4211960" y="912473"/>
              <a:ext cx="2592288" cy="1656184"/>
              <a:chOff x="4211960" y="912473"/>
              <a:chExt cx="2592288" cy="1656184"/>
            </a:xfrm>
          </p:grpSpPr>
          <p:sp>
            <p:nvSpPr>
              <p:cNvPr id="39" name="Výbuch 1 38"/>
              <p:cNvSpPr/>
              <p:nvPr/>
            </p:nvSpPr>
            <p:spPr>
              <a:xfrm>
                <a:off x="4211960" y="912473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4776946" y="1373558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chůze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76" name="Skupina 75"/>
            <p:cNvGrpSpPr/>
            <p:nvPr/>
          </p:nvGrpSpPr>
          <p:grpSpPr>
            <a:xfrm>
              <a:off x="433190" y="976959"/>
              <a:ext cx="2592288" cy="1656184"/>
              <a:chOff x="433190" y="976959"/>
              <a:chExt cx="2592288" cy="1656184"/>
            </a:xfrm>
          </p:grpSpPr>
          <p:sp>
            <p:nvSpPr>
              <p:cNvPr id="54" name="Výbuch 1 53"/>
              <p:cNvSpPr/>
              <p:nvPr/>
            </p:nvSpPr>
            <p:spPr>
              <a:xfrm>
                <a:off x="433190" y="976959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TextovéPole 54"/>
              <p:cNvSpPr txBox="1"/>
              <p:nvPr/>
            </p:nvSpPr>
            <p:spPr>
              <a:xfrm>
                <a:off x="998176" y="14380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postel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8" name="Skupina 7"/>
            <p:cNvGrpSpPr/>
            <p:nvPr/>
          </p:nvGrpSpPr>
          <p:grpSpPr>
            <a:xfrm>
              <a:off x="780286" y="3179587"/>
              <a:ext cx="2592288" cy="1656184"/>
              <a:chOff x="85348" y="-22688"/>
              <a:chExt cx="2592288" cy="1656184"/>
            </a:xfrm>
          </p:grpSpPr>
          <p:sp>
            <p:nvSpPr>
              <p:cNvPr id="9" name="Výbuch 1 8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tabule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>
              <a:off x="6469495" y="5180040"/>
              <a:ext cx="2592288" cy="1656184"/>
              <a:chOff x="85348" y="-22688"/>
              <a:chExt cx="2592288" cy="1656184"/>
            </a:xfrm>
          </p:grpSpPr>
          <p:sp>
            <p:nvSpPr>
              <p:cNvPr id="12" name="Výbuch 1 11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my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>
              <a:off x="4029315" y="5230856"/>
              <a:ext cx="2592288" cy="1656184"/>
              <a:chOff x="85348" y="-22688"/>
              <a:chExt cx="2592288" cy="1656184"/>
            </a:xfrm>
          </p:grpSpPr>
          <p:sp>
            <p:nvSpPr>
              <p:cNvPr id="15" name="Výbuch 1 14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650333" y="438397"/>
                <a:ext cx="164496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myšlenka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17" name="Skupina 16"/>
            <p:cNvGrpSpPr/>
            <p:nvPr/>
          </p:nvGrpSpPr>
          <p:grpSpPr>
            <a:xfrm>
              <a:off x="6547722" y="3496533"/>
              <a:ext cx="2592288" cy="1656184"/>
              <a:chOff x="85348" y="-22688"/>
              <a:chExt cx="2592288" cy="1656184"/>
            </a:xfrm>
          </p:grpSpPr>
          <p:sp>
            <p:nvSpPr>
              <p:cNvPr id="18" name="Výbuch 1 17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knížka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20" name="Skupina 19"/>
            <p:cNvGrpSpPr/>
            <p:nvPr/>
          </p:nvGrpSpPr>
          <p:grpSpPr>
            <a:xfrm>
              <a:off x="770222" y="5074643"/>
              <a:ext cx="2592288" cy="1656184"/>
              <a:chOff x="85348" y="-22688"/>
              <a:chExt cx="2592288" cy="1656184"/>
            </a:xfrm>
          </p:grpSpPr>
          <p:sp>
            <p:nvSpPr>
              <p:cNvPr id="21" name="Výbuch 1 20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brzy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23" name="Skupina 22"/>
            <p:cNvGrpSpPr/>
            <p:nvPr/>
          </p:nvGrpSpPr>
          <p:grpSpPr>
            <a:xfrm>
              <a:off x="4302514" y="3895579"/>
              <a:ext cx="2592288" cy="1656184"/>
              <a:chOff x="85348" y="-22688"/>
              <a:chExt cx="2592288" cy="1656184"/>
            </a:xfrm>
          </p:grpSpPr>
          <p:sp>
            <p:nvSpPr>
              <p:cNvPr id="24" name="Výbuch 1 23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hloupý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26" name="Skupina 25"/>
            <p:cNvGrpSpPr/>
            <p:nvPr/>
          </p:nvGrpSpPr>
          <p:grpSpPr>
            <a:xfrm>
              <a:off x="6556106" y="1951359"/>
              <a:ext cx="2592288" cy="1656184"/>
              <a:chOff x="85348" y="-22688"/>
              <a:chExt cx="2592288" cy="1656184"/>
            </a:xfrm>
          </p:grpSpPr>
          <p:sp>
            <p:nvSpPr>
              <p:cNvPr id="27" name="Výbuch 1 26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devět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44" name="Skupina 43"/>
            <p:cNvGrpSpPr/>
            <p:nvPr/>
          </p:nvGrpSpPr>
          <p:grpSpPr>
            <a:xfrm>
              <a:off x="2622593" y="2910087"/>
              <a:ext cx="2592288" cy="1656184"/>
              <a:chOff x="85348" y="-22688"/>
              <a:chExt cx="2592288" cy="1656184"/>
            </a:xfrm>
          </p:grpSpPr>
          <p:sp>
            <p:nvSpPr>
              <p:cNvPr id="45" name="Výbuch 1 44"/>
              <p:cNvSpPr/>
              <p:nvPr/>
            </p:nvSpPr>
            <p:spPr>
              <a:xfrm>
                <a:off x="85348" y="-22688"/>
                <a:ext cx="2592288" cy="1656184"/>
              </a:xfrm>
              <a:prstGeom prst="irregularSeal1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650334" y="438397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cvičitel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8404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7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52120" y="10100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i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číslovky.</a:t>
            </a:r>
            <a:endParaRPr lang="cs-CZ" sz="3600" b="1" i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58" name="Skupina 57"/>
          <p:cNvGrpSpPr/>
          <p:nvPr/>
        </p:nvGrpSpPr>
        <p:grpSpPr>
          <a:xfrm>
            <a:off x="48467" y="30466"/>
            <a:ext cx="9062132" cy="5639320"/>
            <a:chOff x="48467" y="30466"/>
            <a:chExt cx="9062132" cy="5639320"/>
          </a:xfrm>
        </p:grpSpPr>
        <p:grpSp>
          <p:nvGrpSpPr>
            <p:cNvPr id="10" name="Skupina 9"/>
            <p:cNvGrpSpPr/>
            <p:nvPr/>
          </p:nvGrpSpPr>
          <p:grpSpPr>
            <a:xfrm>
              <a:off x="6518311" y="3525562"/>
              <a:ext cx="2592288" cy="1672413"/>
              <a:chOff x="611560" y="2420888"/>
              <a:chExt cx="2592288" cy="1672413"/>
            </a:xfrm>
          </p:grpSpPr>
          <p:sp>
            <p:nvSpPr>
              <p:cNvPr id="11" name="Výbuch 1 10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pětkrát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19" name="Skupina 18"/>
            <p:cNvGrpSpPr/>
            <p:nvPr/>
          </p:nvGrpSpPr>
          <p:grpSpPr>
            <a:xfrm>
              <a:off x="2983215" y="30466"/>
              <a:ext cx="2592288" cy="1672413"/>
              <a:chOff x="611560" y="2420888"/>
              <a:chExt cx="2592288" cy="1672413"/>
            </a:xfrm>
          </p:grpSpPr>
          <p:sp>
            <p:nvSpPr>
              <p:cNvPr id="20" name="Výbuch 1 19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deset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31" name="Skupina 30"/>
            <p:cNvGrpSpPr/>
            <p:nvPr/>
          </p:nvGrpSpPr>
          <p:grpSpPr>
            <a:xfrm>
              <a:off x="415819" y="3997373"/>
              <a:ext cx="2592288" cy="1672413"/>
              <a:chOff x="611560" y="2420888"/>
              <a:chExt cx="2592288" cy="1672413"/>
            </a:xfrm>
          </p:grpSpPr>
          <p:sp>
            <p:nvSpPr>
              <p:cNvPr id="32" name="Výbuch 1 31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sedm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34" name="Skupina 33"/>
            <p:cNvGrpSpPr/>
            <p:nvPr/>
          </p:nvGrpSpPr>
          <p:grpSpPr>
            <a:xfrm>
              <a:off x="4721481" y="3844819"/>
              <a:ext cx="2592288" cy="1672413"/>
              <a:chOff x="611560" y="2420888"/>
              <a:chExt cx="2592288" cy="1672413"/>
            </a:xfrm>
          </p:grpSpPr>
          <p:sp>
            <p:nvSpPr>
              <p:cNvPr id="35" name="Výbuch 1 34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jeden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352138" y="2741208"/>
              <a:ext cx="2592288" cy="1672413"/>
              <a:chOff x="611560" y="2420888"/>
              <a:chExt cx="2592288" cy="1672413"/>
            </a:xfrm>
          </p:grpSpPr>
          <p:sp>
            <p:nvSpPr>
              <p:cNvPr id="38" name="Výbuch 1 37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třetí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40" name="Skupina 39"/>
            <p:cNvGrpSpPr/>
            <p:nvPr/>
          </p:nvGrpSpPr>
          <p:grpSpPr>
            <a:xfrm>
              <a:off x="48467" y="1510828"/>
              <a:ext cx="2592288" cy="1672413"/>
              <a:chOff x="611560" y="2420888"/>
              <a:chExt cx="2592288" cy="1672413"/>
            </a:xfrm>
          </p:grpSpPr>
          <p:sp>
            <p:nvSpPr>
              <p:cNvPr id="41" name="Výbuch 1 40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pět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</p:grpSp>
      <p:grpSp>
        <p:nvGrpSpPr>
          <p:cNvPr id="59" name="Skupina 58"/>
          <p:cNvGrpSpPr/>
          <p:nvPr/>
        </p:nvGrpSpPr>
        <p:grpSpPr>
          <a:xfrm>
            <a:off x="83750" y="101007"/>
            <a:ext cx="9060250" cy="6775651"/>
            <a:chOff x="83750" y="101007"/>
            <a:chExt cx="9060250" cy="6775651"/>
          </a:xfrm>
        </p:grpSpPr>
        <p:grpSp>
          <p:nvGrpSpPr>
            <p:cNvPr id="6" name="Skupina 5"/>
            <p:cNvGrpSpPr/>
            <p:nvPr/>
          </p:nvGrpSpPr>
          <p:grpSpPr>
            <a:xfrm>
              <a:off x="6454350" y="701193"/>
              <a:ext cx="2592288" cy="1672413"/>
              <a:chOff x="611560" y="2420888"/>
              <a:chExt cx="2592288" cy="1672413"/>
            </a:xfrm>
          </p:grpSpPr>
          <p:sp>
            <p:nvSpPr>
              <p:cNvPr id="4" name="Výbuch 1 3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on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7" name="Skupina 6"/>
            <p:cNvGrpSpPr/>
            <p:nvPr/>
          </p:nvGrpSpPr>
          <p:grpSpPr>
            <a:xfrm>
              <a:off x="6551712" y="5133704"/>
              <a:ext cx="2592288" cy="1672413"/>
              <a:chOff x="611560" y="2420888"/>
              <a:chExt cx="2592288" cy="1672413"/>
            </a:xfrm>
          </p:grpSpPr>
          <p:sp>
            <p:nvSpPr>
              <p:cNvPr id="8" name="Výbuch 1 7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malý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>
              <a:off x="4079022" y="5204245"/>
              <a:ext cx="2592288" cy="1672413"/>
              <a:chOff x="611560" y="2420888"/>
              <a:chExt cx="2592288" cy="1672413"/>
            </a:xfrm>
          </p:grpSpPr>
          <p:sp>
            <p:nvSpPr>
              <p:cNvPr id="14" name="Výbuch 1 13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penál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>
              <a:off x="198974" y="101007"/>
              <a:ext cx="2592288" cy="1672413"/>
              <a:chOff x="611560" y="2420888"/>
              <a:chExt cx="2592288" cy="1672413"/>
            </a:xfrm>
          </p:grpSpPr>
          <p:sp>
            <p:nvSpPr>
              <p:cNvPr id="17" name="Výbuch 1 16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židle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4499992" y="1205249"/>
              <a:ext cx="2592288" cy="1672413"/>
              <a:chOff x="611560" y="2420888"/>
              <a:chExt cx="2592288" cy="1672413"/>
            </a:xfrm>
          </p:grpSpPr>
          <p:sp>
            <p:nvSpPr>
              <p:cNvPr id="23" name="Výbuch 1 22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modrý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25" name="Skupina 24"/>
            <p:cNvGrpSpPr/>
            <p:nvPr/>
          </p:nvGrpSpPr>
          <p:grpSpPr>
            <a:xfrm>
              <a:off x="1836023" y="1165171"/>
              <a:ext cx="2592288" cy="1672413"/>
              <a:chOff x="641908" y="2298135"/>
              <a:chExt cx="2592288" cy="1672413"/>
            </a:xfrm>
          </p:grpSpPr>
          <p:sp>
            <p:nvSpPr>
              <p:cNvPr id="26" name="Výbuch 1 25"/>
              <p:cNvSpPr/>
              <p:nvPr/>
            </p:nvSpPr>
            <p:spPr>
              <a:xfrm>
                <a:off x="641908" y="2298135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volat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28" name="Skupina 27"/>
            <p:cNvGrpSpPr/>
            <p:nvPr/>
          </p:nvGrpSpPr>
          <p:grpSpPr>
            <a:xfrm>
              <a:off x="2694179" y="3582321"/>
              <a:ext cx="2592288" cy="1672413"/>
              <a:chOff x="611560" y="2420888"/>
              <a:chExt cx="2592288" cy="1672413"/>
            </a:xfrm>
          </p:grpSpPr>
          <p:sp>
            <p:nvSpPr>
              <p:cNvPr id="29" name="Výbuch 1 28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svačina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>
              <a:off x="1907704" y="5060229"/>
              <a:ext cx="2592288" cy="1672413"/>
              <a:chOff x="611560" y="2420888"/>
              <a:chExt cx="2592288" cy="1672413"/>
            </a:xfrm>
          </p:grpSpPr>
          <p:sp>
            <p:nvSpPr>
              <p:cNvPr id="44" name="Výbuch 1 43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divadlo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46" name="Skupina 45"/>
            <p:cNvGrpSpPr/>
            <p:nvPr/>
          </p:nvGrpSpPr>
          <p:grpSpPr>
            <a:xfrm>
              <a:off x="83750" y="5176967"/>
              <a:ext cx="2592288" cy="1672413"/>
              <a:chOff x="611560" y="2420888"/>
              <a:chExt cx="2592288" cy="1672413"/>
            </a:xfrm>
          </p:grpSpPr>
          <p:sp>
            <p:nvSpPr>
              <p:cNvPr id="47" name="Výbuch 1 46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jízda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6517207" y="1823906"/>
              <a:ext cx="2592288" cy="1672413"/>
              <a:chOff x="611560" y="2420888"/>
              <a:chExt cx="2592288" cy="1672413"/>
            </a:xfrm>
          </p:grpSpPr>
          <p:sp>
            <p:nvSpPr>
              <p:cNvPr id="50" name="Výbuch 1 49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divoký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2917032" y="2373606"/>
              <a:ext cx="2592288" cy="1672413"/>
              <a:chOff x="611560" y="2420888"/>
              <a:chExt cx="2592288" cy="1672413"/>
            </a:xfrm>
          </p:grpSpPr>
          <p:sp>
            <p:nvSpPr>
              <p:cNvPr id="53" name="Výbuch 1 52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TextovéPole 53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žlutý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  <p:grpSp>
          <p:nvGrpSpPr>
            <p:cNvPr id="55" name="Skupina 54"/>
            <p:cNvGrpSpPr/>
            <p:nvPr/>
          </p:nvGrpSpPr>
          <p:grpSpPr>
            <a:xfrm>
              <a:off x="5012182" y="2589572"/>
              <a:ext cx="2592288" cy="1672413"/>
              <a:chOff x="611560" y="2420888"/>
              <a:chExt cx="2592288" cy="1672413"/>
            </a:xfrm>
          </p:grpSpPr>
          <p:sp>
            <p:nvSpPr>
              <p:cNvPr id="56" name="Výbuch 1 55"/>
              <p:cNvSpPr/>
              <p:nvPr/>
            </p:nvSpPr>
            <p:spPr>
              <a:xfrm>
                <a:off x="611560" y="2420888"/>
                <a:ext cx="2592288" cy="1672413"/>
              </a:xfrm>
              <a:prstGeom prst="irregularSeal1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TextovéPole 56"/>
              <p:cNvSpPr txBox="1"/>
              <p:nvPr/>
            </p:nvSpPr>
            <p:spPr>
              <a:xfrm>
                <a:off x="1176546" y="2924944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>
                    <a:solidFill>
                      <a:srgbClr val="FFFF00"/>
                    </a:solidFill>
                  </a:rPr>
                  <a:t>sledovat</a:t>
                </a:r>
                <a:endParaRPr lang="cs-CZ" sz="2800" b="1" i="1" dirty="0">
                  <a:solidFill>
                    <a:srgbClr val="FFFF00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2373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3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652120" y="10100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i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zájmena.</a:t>
            </a:r>
            <a:endParaRPr lang="cs-CZ" sz="3600" b="1" i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57" name="Skupina 56"/>
          <p:cNvGrpSpPr/>
          <p:nvPr/>
        </p:nvGrpSpPr>
        <p:grpSpPr>
          <a:xfrm>
            <a:off x="68265" y="30466"/>
            <a:ext cx="9075735" cy="6685625"/>
            <a:chOff x="68265" y="30466"/>
            <a:chExt cx="9075735" cy="6685625"/>
          </a:xfrm>
        </p:grpSpPr>
        <p:grpSp>
          <p:nvGrpSpPr>
            <p:cNvPr id="12" name="Skupina 11"/>
            <p:cNvGrpSpPr/>
            <p:nvPr/>
          </p:nvGrpSpPr>
          <p:grpSpPr>
            <a:xfrm>
              <a:off x="6551712" y="5043678"/>
              <a:ext cx="2592288" cy="1672413"/>
              <a:chOff x="198974" y="101007"/>
              <a:chExt cx="2592288" cy="1672413"/>
            </a:xfrm>
          </p:grpSpPr>
          <p:sp>
            <p:nvSpPr>
              <p:cNvPr id="13" name="Výbuch 1 12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ona</a:t>
                </a:r>
                <a:endParaRPr lang="cs-CZ" sz="2800" b="1" i="1" dirty="0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1610454" y="4152015"/>
              <a:ext cx="2592288" cy="1672413"/>
              <a:chOff x="198974" y="101007"/>
              <a:chExt cx="2592288" cy="1672413"/>
            </a:xfrm>
          </p:grpSpPr>
          <p:sp>
            <p:nvSpPr>
              <p:cNvPr id="31" name="Výbuch 1 30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já</a:t>
                </a:r>
                <a:endParaRPr lang="cs-CZ" sz="2800" b="1" i="1" dirty="0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6237155" y="1893948"/>
              <a:ext cx="2592288" cy="1672413"/>
              <a:chOff x="198974" y="101007"/>
              <a:chExt cx="2592288" cy="1672413"/>
            </a:xfrm>
          </p:grpSpPr>
          <p:sp>
            <p:nvSpPr>
              <p:cNvPr id="37" name="Výbuch 1 36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ten</a:t>
                </a:r>
                <a:endParaRPr lang="cs-CZ" sz="2800" b="1" i="1" dirty="0"/>
              </a:p>
            </p:txBody>
          </p:sp>
        </p:grpSp>
        <p:grpSp>
          <p:nvGrpSpPr>
            <p:cNvPr id="48" name="Skupina 47"/>
            <p:cNvGrpSpPr/>
            <p:nvPr/>
          </p:nvGrpSpPr>
          <p:grpSpPr>
            <a:xfrm>
              <a:off x="68265" y="30466"/>
              <a:ext cx="2592288" cy="1672413"/>
              <a:chOff x="198974" y="101007"/>
              <a:chExt cx="2592288" cy="1672413"/>
            </a:xfrm>
          </p:grpSpPr>
          <p:sp>
            <p:nvSpPr>
              <p:cNvPr id="49" name="Výbuch 1 48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my</a:t>
                </a:r>
                <a:endParaRPr lang="cs-CZ" sz="2800" b="1" i="1" dirty="0"/>
              </a:p>
            </p:txBody>
          </p:sp>
        </p:grpSp>
      </p:grpSp>
      <p:grpSp>
        <p:nvGrpSpPr>
          <p:cNvPr id="58" name="Skupina 57"/>
          <p:cNvGrpSpPr/>
          <p:nvPr/>
        </p:nvGrpSpPr>
        <p:grpSpPr>
          <a:xfrm>
            <a:off x="25354" y="80277"/>
            <a:ext cx="9033298" cy="6777723"/>
            <a:chOff x="25354" y="80277"/>
            <a:chExt cx="9033298" cy="6777723"/>
          </a:xfrm>
        </p:grpSpPr>
        <p:grpSp>
          <p:nvGrpSpPr>
            <p:cNvPr id="5" name="Skupina 4"/>
            <p:cNvGrpSpPr/>
            <p:nvPr/>
          </p:nvGrpSpPr>
          <p:grpSpPr>
            <a:xfrm>
              <a:off x="6391887" y="584333"/>
              <a:ext cx="2592288" cy="1672413"/>
              <a:chOff x="198974" y="101007"/>
              <a:chExt cx="2592288" cy="1672413"/>
            </a:xfrm>
          </p:grpSpPr>
          <p:sp>
            <p:nvSpPr>
              <p:cNvPr id="2" name="Výbuch 1 1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hrnek</a:t>
                </a:r>
                <a:endParaRPr lang="cs-CZ" sz="2800" b="1" i="1" dirty="0"/>
              </a:p>
            </p:txBody>
          </p:sp>
        </p:grpSp>
        <p:grpSp>
          <p:nvGrpSpPr>
            <p:cNvPr id="6" name="Skupina 5"/>
            <p:cNvGrpSpPr/>
            <p:nvPr/>
          </p:nvGrpSpPr>
          <p:grpSpPr>
            <a:xfrm>
              <a:off x="3753959" y="605063"/>
              <a:ext cx="2592288" cy="1672413"/>
              <a:chOff x="198974" y="101007"/>
              <a:chExt cx="2592288" cy="1672413"/>
            </a:xfrm>
          </p:grpSpPr>
          <p:sp>
            <p:nvSpPr>
              <p:cNvPr id="7" name="Výbuch 1 6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život</a:t>
                </a:r>
                <a:endParaRPr lang="cs-CZ" sz="2800" b="1" i="1" dirty="0"/>
              </a:p>
            </p:txBody>
          </p:sp>
        </p:grpSp>
        <p:grpSp>
          <p:nvGrpSpPr>
            <p:cNvPr id="9" name="Skupina 8"/>
            <p:cNvGrpSpPr/>
            <p:nvPr/>
          </p:nvGrpSpPr>
          <p:grpSpPr>
            <a:xfrm>
              <a:off x="6466364" y="3245268"/>
              <a:ext cx="2592288" cy="1672413"/>
              <a:chOff x="198974" y="101007"/>
              <a:chExt cx="2592288" cy="1672413"/>
            </a:xfrm>
          </p:grpSpPr>
          <p:sp>
            <p:nvSpPr>
              <p:cNvPr id="10" name="Výbuch 1 9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nádobí</a:t>
                </a:r>
                <a:endParaRPr lang="cs-CZ" sz="2800" b="1" i="1" dirty="0"/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3470581" y="1964489"/>
              <a:ext cx="2592288" cy="1672413"/>
              <a:chOff x="198974" y="101007"/>
              <a:chExt cx="2592288" cy="1672413"/>
            </a:xfrm>
          </p:grpSpPr>
          <p:sp>
            <p:nvSpPr>
              <p:cNvPr id="16" name="Výbuch 1 15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špatně</a:t>
                </a:r>
                <a:endParaRPr lang="cs-CZ" sz="2800" b="1" i="1" dirty="0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4087406" y="4017230"/>
              <a:ext cx="2592288" cy="1672413"/>
              <a:chOff x="198974" y="101007"/>
              <a:chExt cx="2592288" cy="1672413"/>
            </a:xfrm>
          </p:grpSpPr>
          <p:sp>
            <p:nvSpPr>
              <p:cNvPr id="19" name="Výbuch 1 18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motýl</a:t>
                </a:r>
                <a:endParaRPr lang="cs-CZ" sz="2800" b="1" i="1" dirty="0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4572000" y="5185587"/>
              <a:ext cx="2592288" cy="1672413"/>
              <a:chOff x="198974" y="101007"/>
              <a:chExt cx="2592288" cy="1672413"/>
            </a:xfrm>
          </p:grpSpPr>
          <p:sp>
            <p:nvSpPr>
              <p:cNvPr id="22" name="Výbuch 1 21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míč</a:t>
                </a:r>
                <a:endParaRPr lang="cs-CZ" sz="2800" b="1" i="1" dirty="0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1495118" y="1128282"/>
              <a:ext cx="2592288" cy="1672413"/>
              <a:chOff x="198974" y="101007"/>
              <a:chExt cx="2592288" cy="1672413"/>
            </a:xfrm>
          </p:grpSpPr>
          <p:sp>
            <p:nvSpPr>
              <p:cNvPr id="25" name="Výbuch 1 24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židle</a:t>
                </a:r>
                <a:endParaRPr lang="cs-CZ" sz="2800" b="1" i="1" dirty="0"/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1763688" y="2951548"/>
              <a:ext cx="2592288" cy="1672413"/>
              <a:chOff x="198974" y="101007"/>
              <a:chExt cx="2592288" cy="1672413"/>
            </a:xfrm>
          </p:grpSpPr>
          <p:sp>
            <p:nvSpPr>
              <p:cNvPr id="28" name="Výbuch 1 27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pět</a:t>
                </a:r>
                <a:endParaRPr lang="cs-CZ" sz="2800" b="1" i="1" dirty="0"/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2739423" y="5115046"/>
              <a:ext cx="2592288" cy="1672413"/>
              <a:chOff x="198974" y="101007"/>
              <a:chExt cx="2592288" cy="1672413"/>
            </a:xfrm>
          </p:grpSpPr>
          <p:sp>
            <p:nvSpPr>
              <p:cNvPr id="34" name="Výbuch 1 33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děkovat</a:t>
                </a:r>
                <a:endParaRPr lang="cs-CZ" sz="2800" b="1" i="1" dirty="0"/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198974" y="5115045"/>
              <a:ext cx="2592288" cy="1672413"/>
              <a:chOff x="198974" y="101007"/>
              <a:chExt cx="2592288" cy="1672413"/>
            </a:xfrm>
          </p:grpSpPr>
          <p:sp>
            <p:nvSpPr>
              <p:cNvPr id="40" name="Výbuch 1 39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vysoký</a:t>
                </a:r>
                <a:endParaRPr lang="cs-CZ" sz="2800" b="1" i="1" dirty="0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147135" y="3371265"/>
              <a:ext cx="2592288" cy="1672413"/>
              <a:chOff x="198974" y="101007"/>
              <a:chExt cx="2592288" cy="1672413"/>
            </a:xfrm>
          </p:grpSpPr>
          <p:sp>
            <p:nvSpPr>
              <p:cNvPr id="43" name="Výbuch 1 42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deset</a:t>
                </a:r>
                <a:endParaRPr lang="cs-CZ" sz="2800" b="1" i="1" dirty="0"/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25354" y="2022353"/>
              <a:ext cx="2592288" cy="1672413"/>
              <a:chOff x="198974" y="101007"/>
              <a:chExt cx="2592288" cy="1672413"/>
            </a:xfrm>
          </p:grpSpPr>
          <p:sp>
            <p:nvSpPr>
              <p:cNvPr id="46" name="Výbuch 1 45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myslet</a:t>
                </a:r>
                <a:endParaRPr lang="cs-CZ" sz="2800" b="1" i="1" dirty="0"/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>
              <a:off x="2323379" y="80277"/>
              <a:ext cx="2592288" cy="1672413"/>
              <a:chOff x="198974" y="101007"/>
              <a:chExt cx="2592288" cy="1672413"/>
            </a:xfrm>
          </p:grpSpPr>
          <p:sp>
            <p:nvSpPr>
              <p:cNvPr id="52" name="Výbuch 1 51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čtyři</a:t>
                </a:r>
                <a:endParaRPr lang="cs-CZ" sz="2800" b="1" i="1" dirty="0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4355976" y="2917071"/>
              <a:ext cx="2592288" cy="1672413"/>
              <a:chOff x="198974" y="101007"/>
              <a:chExt cx="2592288" cy="1672413"/>
            </a:xfrm>
          </p:grpSpPr>
          <p:sp>
            <p:nvSpPr>
              <p:cNvPr id="55" name="Výbuch 1 54"/>
              <p:cNvSpPr/>
              <p:nvPr/>
            </p:nvSpPr>
            <p:spPr>
              <a:xfrm>
                <a:off x="198974" y="101007"/>
                <a:ext cx="2592288" cy="1672413"/>
              </a:xfrm>
              <a:prstGeom prst="irregularSeal1">
                <a:avLst/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TextovéPole 55"/>
              <p:cNvSpPr txBox="1"/>
              <p:nvPr/>
            </p:nvSpPr>
            <p:spPr>
              <a:xfrm>
                <a:off x="763960" y="605063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vařit</a:t>
                </a:r>
                <a:endParaRPr lang="cs-CZ" sz="2800" b="1" i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4893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3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62735" y="0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i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přídavná jména.</a:t>
            </a:r>
            <a:endParaRPr lang="cs-CZ" sz="3600" b="1" i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61" name="Skupina 60"/>
          <p:cNvGrpSpPr/>
          <p:nvPr/>
        </p:nvGrpSpPr>
        <p:grpSpPr>
          <a:xfrm>
            <a:off x="45705" y="47872"/>
            <a:ext cx="9069153" cy="6565709"/>
            <a:chOff x="45705" y="47872"/>
            <a:chExt cx="9069153" cy="6565709"/>
          </a:xfrm>
        </p:grpSpPr>
        <p:grpSp>
          <p:nvGrpSpPr>
            <p:cNvPr id="13" name="Skupina 12"/>
            <p:cNvGrpSpPr/>
            <p:nvPr/>
          </p:nvGrpSpPr>
          <p:grpSpPr>
            <a:xfrm>
              <a:off x="6522570" y="4941168"/>
              <a:ext cx="2592288" cy="1672413"/>
              <a:chOff x="25354" y="2022353"/>
              <a:chExt cx="2592288" cy="1672413"/>
            </a:xfrm>
          </p:grpSpPr>
          <p:sp>
            <p:nvSpPr>
              <p:cNvPr id="14" name="Výbuch 1 13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blízký</a:t>
                </a:r>
                <a:endParaRPr lang="cs-CZ" sz="2800" b="1" i="1" dirty="0"/>
              </a:p>
            </p:txBody>
          </p:sp>
        </p:grpSp>
        <p:grpSp>
          <p:nvGrpSpPr>
            <p:cNvPr id="19" name="Skupina 18"/>
            <p:cNvGrpSpPr/>
            <p:nvPr/>
          </p:nvGrpSpPr>
          <p:grpSpPr>
            <a:xfrm>
              <a:off x="3635896" y="1556792"/>
              <a:ext cx="2592288" cy="1672413"/>
              <a:chOff x="25354" y="2022353"/>
              <a:chExt cx="2592288" cy="1672413"/>
            </a:xfrm>
          </p:grpSpPr>
          <p:sp>
            <p:nvSpPr>
              <p:cNvPr id="20" name="Výbuch 1 19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krátký</a:t>
                </a:r>
                <a:endParaRPr lang="cs-CZ" sz="2800" b="1" i="1" dirty="0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4466591" y="4000908"/>
              <a:ext cx="2592288" cy="1672413"/>
              <a:chOff x="25354" y="2022353"/>
              <a:chExt cx="2592288" cy="1672413"/>
            </a:xfrm>
          </p:grpSpPr>
          <p:sp>
            <p:nvSpPr>
              <p:cNvPr id="23" name="Výbuch 1 22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maličký</a:t>
                </a:r>
                <a:endParaRPr lang="cs-CZ" sz="2800" b="1" i="1" dirty="0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45705" y="2545036"/>
              <a:ext cx="2592288" cy="1672413"/>
              <a:chOff x="25354" y="2022353"/>
              <a:chExt cx="2592288" cy="1672413"/>
            </a:xfrm>
          </p:grpSpPr>
          <p:sp>
            <p:nvSpPr>
              <p:cNvPr id="53" name="Výbuch 1 52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TextovéPole 53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rovný</a:t>
                </a:r>
                <a:endParaRPr lang="cs-CZ" sz="2800" b="1" i="1" dirty="0"/>
              </a:p>
            </p:txBody>
          </p:sp>
        </p:grpSp>
        <p:grpSp>
          <p:nvGrpSpPr>
            <p:cNvPr id="55" name="Skupina 54"/>
            <p:cNvGrpSpPr/>
            <p:nvPr/>
          </p:nvGrpSpPr>
          <p:grpSpPr>
            <a:xfrm>
              <a:off x="85730" y="47872"/>
              <a:ext cx="2592288" cy="1672413"/>
              <a:chOff x="25354" y="2022353"/>
              <a:chExt cx="2592288" cy="1672413"/>
            </a:xfrm>
          </p:grpSpPr>
          <p:sp>
            <p:nvSpPr>
              <p:cNvPr id="56" name="Výbuch 1 55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TextovéPole 56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špinavý</a:t>
                </a:r>
                <a:endParaRPr lang="cs-CZ" sz="2800" b="1" i="1" dirty="0"/>
              </a:p>
            </p:txBody>
          </p:sp>
        </p:grpSp>
      </p:grpSp>
      <p:grpSp>
        <p:nvGrpSpPr>
          <p:cNvPr id="62" name="Skupina 61"/>
          <p:cNvGrpSpPr/>
          <p:nvPr/>
        </p:nvGrpSpPr>
        <p:grpSpPr>
          <a:xfrm>
            <a:off x="0" y="245886"/>
            <a:ext cx="9144000" cy="6619148"/>
            <a:chOff x="0" y="245886"/>
            <a:chExt cx="9144000" cy="6619148"/>
          </a:xfrm>
        </p:grpSpPr>
        <p:grpSp>
          <p:nvGrpSpPr>
            <p:cNvPr id="6" name="Skupina 5"/>
            <p:cNvGrpSpPr/>
            <p:nvPr/>
          </p:nvGrpSpPr>
          <p:grpSpPr>
            <a:xfrm>
              <a:off x="5847194" y="2266280"/>
              <a:ext cx="2592288" cy="1672413"/>
              <a:chOff x="25354" y="2022353"/>
              <a:chExt cx="2592288" cy="1672413"/>
            </a:xfrm>
          </p:grpSpPr>
          <p:sp>
            <p:nvSpPr>
              <p:cNvPr id="4" name="Výbuch 1 3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škola</a:t>
                </a:r>
                <a:endParaRPr lang="cs-CZ" sz="2800" b="1" i="1" dirty="0"/>
              </a:p>
            </p:txBody>
          </p:sp>
        </p:grpSp>
        <p:grpSp>
          <p:nvGrpSpPr>
            <p:cNvPr id="7" name="Skupina 6"/>
            <p:cNvGrpSpPr/>
            <p:nvPr/>
          </p:nvGrpSpPr>
          <p:grpSpPr>
            <a:xfrm>
              <a:off x="6493149" y="1082092"/>
              <a:ext cx="2592288" cy="1672413"/>
              <a:chOff x="25354" y="2022353"/>
              <a:chExt cx="2592288" cy="1672413"/>
            </a:xfrm>
          </p:grpSpPr>
          <p:sp>
            <p:nvSpPr>
              <p:cNvPr id="8" name="Výbuch 1 7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řezat</a:t>
                </a:r>
                <a:endParaRPr lang="cs-CZ" sz="2800" b="1" i="1" dirty="0"/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6551712" y="3401110"/>
              <a:ext cx="2592288" cy="1672413"/>
              <a:chOff x="25354" y="2022353"/>
              <a:chExt cx="2592288" cy="1672413"/>
            </a:xfrm>
          </p:grpSpPr>
          <p:sp>
            <p:nvSpPr>
              <p:cNvPr id="11" name="Výbuch 1 10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sedm</a:t>
                </a:r>
                <a:endParaRPr lang="cs-CZ" sz="2800" b="1" i="1" dirty="0"/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>
              <a:off x="3959424" y="245886"/>
              <a:ext cx="2592288" cy="1672413"/>
              <a:chOff x="25354" y="2022353"/>
              <a:chExt cx="2592288" cy="1672413"/>
            </a:xfrm>
          </p:grpSpPr>
          <p:sp>
            <p:nvSpPr>
              <p:cNvPr id="17" name="Výbuch 1 16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jeden</a:t>
                </a:r>
                <a:endParaRPr lang="cs-CZ" sz="2800" b="1" i="1" dirty="0"/>
              </a:p>
            </p:txBody>
          </p:sp>
        </p:grpSp>
        <p:grpSp>
          <p:nvGrpSpPr>
            <p:cNvPr id="25" name="Skupina 24"/>
            <p:cNvGrpSpPr/>
            <p:nvPr/>
          </p:nvGrpSpPr>
          <p:grpSpPr>
            <a:xfrm>
              <a:off x="4524410" y="5185587"/>
              <a:ext cx="2592288" cy="1672413"/>
              <a:chOff x="25354" y="2022353"/>
              <a:chExt cx="2592288" cy="1672413"/>
            </a:xfrm>
          </p:grpSpPr>
          <p:sp>
            <p:nvSpPr>
              <p:cNvPr id="26" name="Výbuch 1 25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rýč</a:t>
                </a:r>
                <a:endParaRPr lang="cs-CZ" sz="2800" b="1" i="1" dirty="0"/>
              </a:p>
            </p:txBody>
          </p:sp>
        </p:grpSp>
        <p:grpSp>
          <p:nvGrpSpPr>
            <p:cNvPr id="28" name="Skupina 27"/>
            <p:cNvGrpSpPr/>
            <p:nvPr/>
          </p:nvGrpSpPr>
          <p:grpSpPr>
            <a:xfrm>
              <a:off x="1964080" y="403442"/>
              <a:ext cx="2592288" cy="1672413"/>
              <a:chOff x="25354" y="2022353"/>
              <a:chExt cx="2592288" cy="1672413"/>
            </a:xfrm>
          </p:grpSpPr>
          <p:sp>
            <p:nvSpPr>
              <p:cNvPr id="29" name="Výbuch 1 28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úkol</a:t>
                </a:r>
                <a:endParaRPr lang="cs-CZ" sz="2800" b="1" i="1" dirty="0"/>
              </a:p>
            </p:txBody>
          </p:sp>
        </p:grpSp>
        <p:grpSp>
          <p:nvGrpSpPr>
            <p:cNvPr id="31" name="Skupina 30"/>
            <p:cNvGrpSpPr/>
            <p:nvPr/>
          </p:nvGrpSpPr>
          <p:grpSpPr>
            <a:xfrm>
              <a:off x="0" y="1082093"/>
              <a:ext cx="2592288" cy="1672413"/>
              <a:chOff x="25354" y="2022353"/>
              <a:chExt cx="2592288" cy="1672413"/>
            </a:xfrm>
          </p:grpSpPr>
          <p:sp>
            <p:nvSpPr>
              <p:cNvPr id="32" name="Výbuch 1 31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lesník</a:t>
                </a:r>
                <a:endParaRPr lang="cs-CZ" sz="2800" b="1" i="1" dirty="0"/>
              </a:p>
            </p:txBody>
          </p:sp>
        </p:grpSp>
        <p:grpSp>
          <p:nvGrpSpPr>
            <p:cNvPr id="34" name="Skupina 33"/>
            <p:cNvGrpSpPr/>
            <p:nvPr/>
          </p:nvGrpSpPr>
          <p:grpSpPr>
            <a:xfrm>
              <a:off x="1608594" y="1929958"/>
              <a:ext cx="2592288" cy="1672413"/>
              <a:chOff x="25354" y="2022353"/>
              <a:chExt cx="2592288" cy="1672413"/>
            </a:xfrm>
          </p:grpSpPr>
          <p:sp>
            <p:nvSpPr>
              <p:cNvPr id="35" name="Výbuch 1 34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on</a:t>
                </a:r>
                <a:endParaRPr lang="cs-CZ" sz="2800" b="1" i="1" dirty="0"/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3735433" y="2903232"/>
              <a:ext cx="2592288" cy="1672413"/>
              <a:chOff x="25354" y="2022353"/>
              <a:chExt cx="2592288" cy="1672413"/>
            </a:xfrm>
          </p:grpSpPr>
          <p:sp>
            <p:nvSpPr>
              <p:cNvPr id="38" name="Výbuch 1 37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smích</a:t>
                </a:r>
                <a:endParaRPr lang="cs-CZ" sz="2800" b="1" i="1" dirty="0"/>
              </a:p>
            </p:txBody>
          </p:sp>
        </p:grpSp>
        <p:grpSp>
          <p:nvGrpSpPr>
            <p:cNvPr id="40" name="Skupina 39"/>
            <p:cNvGrpSpPr/>
            <p:nvPr/>
          </p:nvGrpSpPr>
          <p:grpSpPr>
            <a:xfrm>
              <a:off x="2703238" y="4107915"/>
              <a:ext cx="2592288" cy="1672413"/>
              <a:chOff x="25354" y="2022353"/>
              <a:chExt cx="2592288" cy="1672413"/>
            </a:xfrm>
          </p:grpSpPr>
          <p:sp>
            <p:nvSpPr>
              <p:cNvPr id="41" name="Výbuch 1 40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ta</a:t>
                </a:r>
                <a:endParaRPr lang="cs-CZ" sz="2800" b="1" i="1" dirty="0"/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>
              <a:off x="1844156" y="5192621"/>
              <a:ext cx="2592288" cy="1672413"/>
              <a:chOff x="25354" y="2022353"/>
              <a:chExt cx="2592288" cy="1672413"/>
            </a:xfrm>
          </p:grpSpPr>
          <p:sp>
            <p:nvSpPr>
              <p:cNvPr id="44" name="Výbuch 1 43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dříví</a:t>
                </a:r>
                <a:endParaRPr lang="cs-CZ" sz="2800" b="1" i="1" dirty="0"/>
              </a:p>
            </p:txBody>
          </p:sp>
        </p:grpSp>
        <p:grpSp>
          <p:nvGrpSpPr>
            <p:cNvPr id="46" name="Skupina 45"/>
            <p:cNvGrpSpPr/>
            <p:nvPr/>
          </p:nvGrpSpPr>
          <p:grpSpPr>
            <a:xfrm>
              <a:off x="20351" y="3950359"/>
              <a:ext cx="2592288" cy="1672413"/>
              <a:chOff x="25354" y="2022353"/>
              <a:chExt cx="2592288" cy="1672413"/>
            </a:xfrm>
          </p:grpSpPr>
          <p:sp>
            <p:nvSpPr>
              <p:cNvPr id="47" name="Výbuch 1 46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mluvit</a:t>
                </a:r>
                <a:endParaRPr lang="cs-CZ" sz="2800" b="1" i="1" dirty="0"/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1541532" y="3277189"/>
              <a:ext cx="2592288" cy="1672413"/>
              <a:chOff x="25354" y="2022353"/>
              <a:chExt cx="2592288" cy="1672413"/>
            </a:xfrm>
          </p:grpSpPr>
          <p:sp>
            <p:nvSpPr>
              <p:cNvPr id="50" name="Výbuch 1 49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talíř</a:t>
                </a:r>
                <a:endParaRPr lang="cs-CZ" sz="2800" b="1" i="1" dirty="0"/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>
              <a:off x="50175" y="5108028"/>
              <a:ext cx="2592288" cy="1672413"/>
              <a:chOff x="25354" y="2022353"/>
              <a:chExt cx="2592288" cy="1672413"/>
            </a:xfrm>
          </p:grpSpPr>
          <p:sp>
            <p:nvSpPr>
              <p:cNvPr id="59" name="Výbuch 1 58"/>
              <p:cNvSpPr/>
              <p:nvPr/>
            </p:nvSpPr>
            <p:spPr>
              <a:xfrm>
                <a:off x="25354" y="2022353"/>
                <a:ext cx="2592288" cy="1672413"/>
              </a:xfrm>
              <a:prstGeom prst="irregularSeal1">
                <a:avLst/>
              </a:prstGeom>
              <a:solidFill>
                <a:srgbClr val="159B1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TextovéPole 59"/>
              <p:cNvSpPr txBox="1"/>
              <p:nvPr/>
            </p:nvSpPr>
            <p:spPr>
              <a:xfrm>
                <a:off x="590340" y="2492896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kouzlit</a:t>
                </a:r>
                <a:endParaRPr lang="cs-CZ" sz="2800" b="1" i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0941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3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52120" y="10100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i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předložky.</a:t>
            </a:r>
            <a:endParaRPr lang="cs-CZ" sz="3600" b="1" i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82" name="Skupina 81"/>
          <p:cNvGrpSpPr/>
          <p:nvPr/>
        </p:nvGrpSpPr>
        <p:grpSpPr>
          <a:xfrm>
            <a:off x="33401" y="103679"/>
            <a:ext cx="6752348" cy="6657741"/>
            <a:chOff x="33401" y="103679"/>
            <a:chExt cx="6752348" cy="6657741"/>
          </a:xfrm>
        </p:grpSpPr>
        <p:grpSp>
          <p:nvGrpSpPr>
            <p:cNvPr id="5" name="Skupina 4"/>
            <p:cNvGrpSpPr/>
            <p:nvPr/>
          </p:nvGrpSpPr>
          <p:grpSpPr>
            <a:xfrm>
              <a:off x="3563888" y="103679"/>
              <a:ext cx="2592288" cy="1672413"/>
              <a:chOff x="85730" y="47872"/>
              <a:chExt cx="2592288" cy="1672413"/>
            </a:xfrm>
          </p:grpSpPr>
          <p:sp>
            <p:nvSpPr>
              <p:cNvPr id="3" name="Výbuch 1 2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do</a:t>
                </a:r>
                <a:endParaRPr lang="cs-CZ" sz="2800" b="1" i="1" dirty="0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4193461" y="3797648"/>
              <a:ext cx="2592288" cy="1672413"/>
              <a:chOff x="85730" y="47872"/>
              <a:chExt cx="2592288" cy="1672413"/>
            </a:xfrm>
          </p:grpSpPr>
          <p:sp>
            <p:nvSpPr>
              <p:cNvPr id="19" name="Výbuch 1 18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kolem</a:t>
                </a:r>
                <a:endParaRPr lang="cs-CZ" sz="2800" b="1" i="1" dirty="0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1907704" y="1563599"/>
              <a:ext cx="2592288" cy="1672413"/>
              <a:chOff x="85730" y="47872"/>
              <a:chExt cx="2592288" cy="1672413"/>
            </a:xfrm>
          </p:grpSpPr>
          <p:sp>
            <p:nvSpPr>
              <p:cNvPr id="22" name="Výbuch 1 21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pod</a:t>
                </a:r>
                <a:endParaRPr lang="cs-CZ" sz="2800" b="1" i="1" dirty="0"/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427719" y="2773937"/>
              <a:ext cx="2592288" cy="1672413"/>
              <a:chOff x="85730" y="47872"/>
              <a:chExt cx="2592288" cy="1672413"/>
            </a:xfrm>
          </p:grpSpPr>
          <p:sp>
            <p:nvSpPr>
              <p:cNvPr id="28" name="Výbuch 1 27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před</a:t>
                </a:r>
                <a:endParaRPr lang="cs-CZ" sz="2800" b="1" i="1" dirty="0"/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3220818" y="5089007"/>
              <a:ext cx="2592288" cy="1672413"/>
              <a:chOff x="85730" y="47872"/>
              <a:chExt cx="2592288" cy="1672413"/>
            </a:xfrm>
          </p:grpSpPr>
          <p:sp>
            <p:nvSpPr>
              <p:cNvPr id="34" name="Výbuch 1 33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nad</a:t>
                </a:r>
                <a:endParaRPr lang="cs-CZ" sz="2800" b="1" i="1" dirty="0"/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33401" y="1323308"/>
              <a:ext cx="2592288" cy="1672413"/>
              <a:chOff x="85730" y="47872"/>
              <a:chExt cx="2592288" cy="1672413"/>
            </a:xfrm>
          </p:grpSpPr>
          <p:sp>
            <p:nvSpPr>
              <p:cNvPr id="40" name="Výbuch 1 39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ke</a:t>
                </a:r>
                <a:endParaRPr lang="cs-CZ" sz="2800" b="1" i="1" dirty="0"/>
              </a:p>
            </p:txBody>
          </p:sp>
        </p:grpSp>
      </p:grpSp>
      <p:grpSp>
        <p:nvGrpSpPr>
          <p:cNvPr id="81" name="Skupina 80"/>
          <p:cNvGrpSpPr/>
          <p:nvPr/>
        </p:nvGrpSpPr>
        <p:grpSpPr>
          <a:xfrm>
            <a:off x="0" y="-37351"/>
            <a:ext cx="9144000" cy="6898907"/>
            <a:chOff x="0" y="-37351"/>
            <a:chExt cx="9144000" cy="6898907"/>
          </a:xfrm>
        </p:grpSpPr>
        <p:grpSp>
          <p:nvGrpSpPr>
            <p:cNvPr id="6" name="Skupina 5"/>
            <p:cNvGrpSpPr/>
            <p:nvPr/>
          </p:nvGrpSpPr>
          <p:grpSpPr>
            <a:xfrm>
              <a:off x="6444208" y="641299"/>
              <a:ext cx="2592288" cy="1672413"/>
              <a:chOff x="85730" y="47872"/>
              <a:chExt cx="2592288" cy="1672413"/>
            </a:xfrm>
          </p:grpSpPr>
          <p:sp>
            <p:nvSpPr>
              <p:cNvPr id="7" name="Výbuch 1 6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jít</a:t>
                </a:r>
                <a:endParaRPr lang="cs-CZ" sz="2800" b="1" i="1" dirty="0"/>
              </a:p>
            </p:txBody>
          </p:sp>
        </p:grpSp>
        <p:grpSp>
          <p:nvGrpSpPr>
            <p:cNvPr id="9" name="Skupina 8"/>
            <p:cNvGrpSpPr/>
            <p:nvPr/>
          </p:nvGrpSpPr>
          <p:grpSpPr>
            <a:xfrm>
              <a:off x="6549075" y="2159515"/>
              <a:ext cx="2592288" cy="1672413"/>
              <a:chOff x="85730" y="47872"/>
              <a:chExt cx="2592288" cy="1672413"/>
            </a:xfrm>
          </p:grpSpPr>
          <p:sp>
            <p:nvSpPr>
              <p:cNvPr id="10" name="Výbuch 1 9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ty</a:t>
                </a:r>
                <a:endParaRPr lang="cs-CZ" sz="2800" b="1" i="1" dirty="0"/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6444208" y="3673137"/>
              <a:ext cx="2592288" cy="1672413"/>
              <a:chOff x="85730" y="47872"/>
              <a:chExt cx="2592288" cy="1672413"/>
            </a:xfrm>
          </p:grpSpPr>
          <p:sp>
            <p:nvSpPr>
              <p:cNvPr id="13" name="Výbuch 1 12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517778" y="518415"/>
                <a:ext cx="159525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kouzelný</a:t>
                </a:r>
                <a:endParaRPr lang="cs-CZ" sz="2800" b="1" i="1" dirty="0"/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6551712" y="5129076"/>
              <a:ext cx="2592288" cy="1672413"/>
              <a:chOff x="85730" y="47872"/>
              <a:chExt cx="2592288" cy="1672413"/>
            </a:xfrm>
          </p:grpSpPr>
          <p:sp>
            <p:nvSpPr>
              <p:cNvPr id="16" name="Výbuch 1 15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počítat</a:t>
                </a:r>
                <a:endParaRPr lang="cs-CZ" sz="2800" b="1" i="1" dirty="0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4450125" y="1219255"/>
              <a:ext cx="2592288" cy="1672413"/>
              <a:chOff x="85730" y="47872"/>
              <a:chExt cx="2592288" cy="1672413"/>
            </a:xfrm>
          </p:grpSpPr>
          <p:sp>
            <p:nvSpPr>
              <p:cNvPr id="25" name="Výbuch 1 24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dvacet</a:t>
                </a:r>
                <a:endParaRPr lang="cs-CZ" sz="2800" b="1" i="1" dirty="0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1767136" y="4269265"/>
              <a:ext cx="2592288" cy="1672413"/>
              <a:chOff x="85730" y="47872"/>
              <a:chExt cx="2592288" cy="1672413"/>
            </a:xfrm>
          </p:grpSpPr>
          <p:sp>
            <p:nvSpPr>
              <p:cNvPr id="31" name="Výbuch 1 30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čistit</a:t>
                </a:r>
                <a:endParaRPr lang="cs-CZ" sz="2800" b="1" i="1" dirty="0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432338" y="5189143"/>
              <a:ext cx="2592288" cy="1672413"/>
              <a:chOff x="85730" y="47872"/>
              <a:chExt cx="2592288" cy="1672413"/>
            </a:xfrm>
          </p:grpSpPr>
          <p:sp>
            <p:nvSpPr>
              <p:cNvPr id="37" name="Výbuch 1 36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místo</a:t>
                </a:r>
                <a:endParaRPr lang="cs-CZ" sz="2800" b="1" i="1" dirty="0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2502913" y="2969668"/>
              <a:ext cx="2592288" cy="1672413"/>
              <a:chOff x="85730" y="47872"/>
              <a:chExt cx="2592288" cy="1672413"/>
            </a:xfrm>
          </p:grpSpPr>
          <p:sp>
            <p:nvSpPr>
              <p:cNvPr id="43" name="Výbuch 1 42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smutný</a:t>
                </a:r>
                <a:endParaRPr lang="cs-CZ" sz="2800" b="1" i="1" dirty="0"/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4924619" y="5086991"/>
              <a:ext cx="2592288" cy="1672413"/>
              <a:chOff x="85730" y="47872"/>
              <a:chExt cx="2592288" cy="1672413"/>
            </a:xfrm>
          </p:grpSpPr>
          <p:sp>
            <p:nvSpPr>
              <p:cNvPr id="46" name="Výbuch 1 45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mýdlo</a:t>
                </a:r>
                <a:endParaRPr lang="cs-CZ" sz="2800" b="1" i="1" dirty="0"/>
              </a:p>
            </p:txBody>
          </p:sp>
        </p:grpSp>
        <p:grpSp>
          <p:nvGrpSpPr>
            <p:cNvPr id="48" name="Skupina 47"/>
            <p:cNvGrpSpPr/>
            <p:nvPr/>
          </p:nvGrpSpPr>
          <p:grpSpPr>
            <a:xfrm>
              <a:off x="0" y="3927206"/>
              <a:ext cx="2592288" cy="1672413"/>
              <a:chOff x="85730" y="47872"/>
              <a:chExt cx="2592288" cy="1672413"/>
            </a:xfrm>
          </p:grpSpPr>
          <p:sp>
            <p:nvSpPr>
              <p:cNvPr id="49" name="Výbuch 1 48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výtah</a:t>
                </a:r>
                <a:endParaRPr lang="cs-CZ" sz="2800" b="1" i="1" dirty="0"/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>
              <a:off x="4359768" y="2303394"/>
              <a:ext cx="2592288" cy="1672413"/>
              <a:chOff x="85730" y="47872"/>
              <a:chExt cx="2592288" cy="1672413"/>
            </a:xfrm>
          </p:grpSpPr>
          <p:sp>
            <p:nvSpPr>
              <p:cNvPr id="52" name="Výbuch 1 51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louže</a:t>
                </a:r>
                <a:endParaRPr lang="cs-CZ" sz="2800" b="1" i="1" dirty="0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1937927" y="487102"/>
              <a:ext cx="2592288" cy="1672413"/>
              <a:chOff x="85730" y="47872"/>
              <a:chExt cx="2592288" cy="1672413"/>
            </a:xfrm>
          </p:grpSpPr>
          <p:sp>
            <p:nvSpPr>
              <p:cNvPr id="55" name="Výbuch 1 54"/>
              <p:cNvSpPr/>
              <p:nvPr/>
            </p:nvSpPr>
            <p:spPr>
              <a:xfrm>
                <a:off x="85730" y="47872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TextovéPole 55"/>
              <p:cNvSpPr txBox="1"/>
              <p:nvPr/>
            </p:nvSpPr>
            <p:spPr>
              <a:xfrm>
                <a:off x="650716" y="518415"/>
                <a:ext cx="14623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špinavý</a:t>
                </a:r>
                <a:endParaRPr lang="cs-CZ" sz="2800" b="1" i="1" dirty="0"/>
              </a:p>
            </p:txBody>
          </p:sp>
        </p:grpSp>
        <p:grpSp>
          <p:nvGrpSpPr>
            <p:cNvPr id="57" name="Skupina 56"/>
            <p:cNvGrpSpPr/>
            <p:nvPr/>
          </p:nvGrpSpPr>
          <p:grpSpPr>
            <a:xfrm>
              <a:off x="323528" y="-37351"/>
              <a:ext cx="2592288" cy="1672413"/>
              <a:chOff x="323528" y="-37351"/>
              <a:chExt cx="2592288" cy="1672413"/>
            </a:xfrm>
          </p:grpSpPr>
          <p:sp>
            <p:nvSpPr>
              <p:cNvPr id="58" name="Výbuch 1 57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TextovéPole 58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předseda</a:t>
                </a:r>
                <a:endParaRPr lang="cs-CZ" sz="2800" b="1" i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79317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8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3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52120" y="10100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i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spojky.</a:t>
            </a:r>
            <a:endParaRPr lang="cs-CZ" sz="3600" b="1" i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69" name="Skupina 68"/>
          <p:cNvGrpSpPr/>
          <p:nvPr/>
        </p:nvGrpSpPr>
        <p:grpSpPr>
          <a:xfrm>
            <a:off x="22037" y="-30241"/>
            <a:ext cx="7528660" cy="6761431"/>
            <a:chOff x="22037" y="-30241"/>
            <a:chExt cx="7528660" cy="6761431"/>
          </a:xfrm>
        </p:grpSpPr>
        <p:grpSp>
          <p:nvGrpSpPr>
            <p:cNvPr id="5" name="Skupina 4"/>
            <p:cNvGrpSpPr/>
            <p:nvPr/>
          </p:nvGrpSpPr>
          <p:grpSpPr>
            <a:xfrm>
              <a:off x="4958409" y="2625652"/>
              <a:ext cx="2592288" cy="1672413"/>
              <a:chOff x="323528" y="-37351"/>
              <a:chExt cx="2592288" cy="1672413"/>
            </a:xfrm>
          </p:grpSpPr>
          <p:sp>
            <p:nvSpPr>
              <p:cNvPr id="3" name="Výbuch 1 2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nebo</a:t>
                </a:r>
                <a:endParaRPr lang="cs-CZ" sz="2800" b="1" i="1" dirty="0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2560711" y="-30241"/>
              <a:ext cx="2592288" cy="1672413"/>
              <a:chOff x="323528" y="-37351"/>
              <a:chExt cx="2592288" cy="1672413"/>
            </a:xfrm>
          </p:grpSpPr>
          <p:sp>
            <p:nvSpPr>
              <p:cNvPr id="25" name="Výbuch 1 24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když</a:t>
                </a:r>
                <a:endParaRPr lang="cs-CZ" sz="2800" b="1" i="1" dirty="0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2172916" y="3811156"/>
              <a:ext cx="2592288" cy="1672413"/>
              <a:chOff x="323528" y="-37351"/>
              <a:chExt cx="2592288" cy="1672413"/>
            </a:xfrm>
          </p:grpSpPr>
          <p:sp>
            <p:nvSpPr>
              <p:cNvPr id="43" name="Výbuch 1 42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ale</a:t>
                </a:r>
                <a:endParaRPr lang="cs-CZ" sz="2800" b="1" i="1" dirty="0"/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22037" y="5058777"/>
              <a:ext cx="2592288" cy="1672413"/>
              <a:chOff x="323528" y="-37351"/>
              <a:chExt cx="2592288" cy="1672413"/>
            </a:xfrm>
          </p:grpSpPr>
          <p:sp>
            <p:nvSpPr>
              <p:cNvPr id="46" name="Výbuch 1 45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i</a:t>
                </a:r>
                <a:endParaRPr lang="cs-CZ" sz="2800" b="1" i="1" dirty="0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243913" y="2474065"/>
              <a:ext cx="2592288" cy="1672413"/>
              <a:chOff x="323528" y="-37351"/>
              <a:chExt cx="2592288" cy="1672413"/>
            </a:xfrm>
          </p:grpSpPr>
          <p:sp>
            <p:nvSpPr>
              <p:cNvPr id="55" name="Výbuch 1 54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TextovéPole 55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a</a:t>
                </a:r>
                <a:endParaRPr lang="cs-CZ" sz="2800" b="1" i="1" dirty="0"/>
              </a:p>
            </p:txBody>
          </p:sp>
        </p:grpSp>
      </p:grpSp>
      <p:grpSp>
        <p:nvGrpSpPr>
          <p:cNvPr id="70" name="Skupina 69"/>
          <p:cNvGrpSpPr/>
          <p:nvPr/>
        </p:nvGrpSpPr>
        <p:grpSpPr>
          <a:xfrm>
            <a:off x="77618" y="91555"/>
            <a:ext cx="9167295" cy="6677297"/>
            <a:chOff x="77618" y="91555"/>
            <a:chExt cx="9167295" cy="6677297"/>
          </a:xfrm>
        </p:grpSpPr>
        <p:grpSp>
          <p:nvGrpSpPr>
            <p:cNvPr id="6" name="Skupina 5"/>
            <p:cNvGrpSpPr/>
            <p:nvPr/>
          </p:nvGrpSpPr>
          <p:grpSpPr>
            <a:xfrm>
              <a:off x="6463208" y="747339"/>
              <a:ext cx="2592288" cy="1672413"/>
              <a:chOff x="323528" y="-37351"/>
              <a:chExt cx="2592288" cy="1672413"/>
            </a:xfrm>
          </p:grpSpPr>
          <p:sp>
            <p:nvSpPr>
              <p:cNvPr id="7" name="Výbuch 1 6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půjčit</a:t>
                </a:r>
                <a:endParaRPr lang="cs-CZ" sz="2800" b="1" i="1" dirty="0"/>
              </a:p>
            </p:txBody>
          </p:sp>
        </p:grpSp>
        <p:grpSp>
          <p:nvGrpSpPr>
            <p:cNvPr id="9" name="Skupina 8"/>
            <p:cNvGrpSpPr/>
            <p:nvPr/>
          </p:nvGrpSpPr>
          <p:grpSpPr>
            <a:xfrm>
              <a:off x="6254553" y="3767233"/>
              <a:ext cx="2592288" cy="1672413"/>
              <a:chOff x="323528" y="-37351"/>
              <a:chExt cx="2592288" cy="1672413"/>
            </a:xfrm>
          </p:grpSpPr>
          <p:sp>
            <p:nvSpPr>
              <p:cNvPr id="10" name="Výbuch 1 9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osmý</a:t>
                </a:r>
                <a:endParaRPr lang="cs-CZ" sz="2800" b="1" i="1" dirty="0"/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4094313" y="424173"/>
              <a:ext cx="2592288" cy="1672413"/>
              <a:chOff x="323528" y="-37351"/>
              <a:chExt cx="2592288" cy="1672413"/>
            </a:xfrm>
          </p:grpSpPr>
          <p:sp>
            <p:nvSpPr>
              <p:cNvPr id="13" name="Výbuch 1 12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ve</a:t>
                </a:r>
                <a:endParaRPr lang="cs-CZ" sz="2800" b="1" i="1" dirty="0"/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2669906" y="2510567"/>
              <a:ext cx="2592288" cy="1672413"/>
              <a:chOff x="156117" y="-19680"/>
              <a:chExt cx="2592288" cy="1672413"/>
            </a:xfrm>
          </p:grpSpPr>
          <p:sp>
            <p:nvSpPr>
              <p:cNvPr id="16" name="Výbuch 1 15"/>
              <p:cNvSpPr/>
              <p:nvPr/>
            </p:nvSpPr>
            <p:spPr>
              <a:xfrm>
                <a:off x="156117" y="-19680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vozit</a:t>
                </a:r>
                <a:endParaRPr lang="cs-CZ" sz="2800" b="1" i="1" dirty="0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6444208" y="5096439"/>
              <a:ext cx="2592288" cy="1672413"/>
              <a:chOff x="323528" y="-37351"/>
              <a:chExt cx="2592288" cy="1672413"/>
            </a:xfrm>
          </p:grpSpPr>
          <p:sp>
            <p:nvSpPr>
              <p:cNvPr id="19" name="Výbuch 1 18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sušit</a:t>
                </a:r>
                <a:endParaRPr lang="cs-CZ" sz="2800" b="1" i="1" dirty="0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4355976" y="1546666"/>
              <a:ext cx="2592288" cy="1672413"/>
              <a:chOff x="323528" y="-37351"/>
              <a:chExt cx="2592288" cy="1672413"/>
            </a:xfrm>
          </p:grpSpPr>
          <p:sp>
            <p:nvSpPr>
              <p:cNvPr id="22" name="Výbuch 1 21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on</a:t>
                </a:r>
                <a:endParaRPr lang="cs-CZ" sz="2800" b="1" i="1" dirty="0"/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323528" y="1208202"/>
              <a:ext cx="2592288" cy="1672413"/>
              <a:chOff x="323528" y="-37351"/>
              <a:chExt cx="2592288" cy="1672413"/>
            </a:xfrm>
          </p:grpSpPr>
          <p:sp>
            <p:nvSpPr>
              <p:cNvPr id="28" name="Výbuch 1 27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třicet</a:t>
                </a:r>
                <a:endParaRPr lang="cs-CZ" sz="2800" b="1" i="1" dirty="0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4014698" y="3868041"/>
              <a:ext cx="2592288" cy="1672413"/>
              <a:chOff x="357503" y="262313"/>
              <a:chExt cx="2592288" cy="1672413"/>
            </a:xfrm>
          </p:grpSpPr>
          <p:sp>
            <p:nvSpPr>
              <p:cNvPr id="31" name="Výbuch 1 30"/>
              <p:cNvSpPr/>
              <p:nvPr/>
            </p:nvSpPr>
            <p:spPr>
              <a:xfrm>
                <a:off x="357503" y="262313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869165" y="780024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divný</a:t>
                </a:r>
                <a:endParaRPr lang="cs-CZ" sz="2800" b="1" i="1" dirty="0"/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2237858" y="1321401"/>
              <a:ext cx="2592288" cy="1672413"/>
              <a:chOff x="323528" y="-37351"/>
              <a:chExt cx="2592288" cy="1672413"/>
            </a:xfrm>
          </p:grpSpPr>
          <p:sp>
            <p:nvSpPr>
              <p:cNvPr id="34" name="Výbuch 1 33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živý</a:t>
                </a:r>
                <a:endParaRPr lang="cs-CZ" sz="2800" b="1" i="1" dirty="0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4221088" y="5096439"/>
              <a:ext cx="2592288" cy="1672413"/>
              <a:chOff x="323528" y="-37351"/>
              <a:chExt cx="2592288" cy="1672413"/>
            </a:xfrm>
          </p:grpSpPr>
          <p:sp>
            <p:nvSpPr>
              <p:cNvPr id="37" name="Výbuch 1 36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žena</a:t>
                </a:r>
                <a:endParaRPr lang="cs-CZ" sz="2800" b="1" i="1" dirty="0"/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1855844" y="5077608"/>
              <a:ext cx="2592288" cy="1672413"/>
              <a:chOff x="323528" y="-37351"/>
              <a:chExt cx="2592288" cy="1672413"/>
            </a:xfrm>
          </p:grpSpPr>
          <p:sp>
            <p:nvSpPr>
              <p:cNvPr id="40" name="Výbuch 1 39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sedm</a:t>
                </a:r>
                <a:endParaRPr lang="cs-CZ" sz="2800" b="1" i="1" dirty="0"/>
              </a:p>
            </p:txBody>
          </p:sp>
        </p:grpSp>
        <p:grpSp>
          <p:nvGrpSpPr>
            <p:cNvPr id="48" name="Skupina 47"/>
            <p:cNvGrpSpPr/>
            <p:nvPr/>
          </p:nvGrpSpPr>
          <p:grpSpPr>
            <a:xfrm>
              <a:off x="77618" y="3666805"/>
              <a:ext cx="2592288" cy="1672413"/>
              <a:chOff x="323528" y="-37351"/>
              <a:chExt cx="2592288" cy="1672413"/>
            </a:xfrm>
          </p:grpSpPr>
          <p:sp>
            <p:nvSpPr>
              <p:cNvPr id="49" name="Výbuch 1 48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skákat</a:t>
                </a:r>
                <a:endParaRPr lang="cs-CZ" sz="2800" b="1" i="1" dirty="0"/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>
              <a:off x="6652625" y="2169155"/>
              <a:ext cx="2592288" cy="1672413"/>
              <a:chOff x="323528" y="-37351"/>
              <a:chExt cx="2592288" cy="1672413"/>
            </a:xfrm>
          </p:grpSpPr>
          <p:sp>
            <p:nvSpPr>
              <p:cNvPr id="52" name="Výbuch 1 51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meloun</a:t>
                </a:r>
                <a:endParaRPr lang="cs-CZ" sz="2800" b="1" i="1" dirty="0"/>
              </a:p>
            </p:txBody>
          </p:sp>
        </p:grpSp>
        <p:grpSp>
          <p:nvGrpSpPr>
            <p:cNvPr id="57" name="Skupina 56"/>
            <p:cNvGrpSpPr/>
            <p:nvPr/>
          </p:nvGrpSpPr>
          <p:grpSpPr>
            <a:xfrm>
              <a:off x="113047" y="91555"/>
              <a:ext cx="2592288" cy="1672413"/>
              <a:chOff x="323528" y="-37351"/>
              <a:chExt cx="2592288" cy="1672413"/>
            </a:xfrm>
          </p:grpSpPr>
          <p:sp>
            <p:nvSpPr>
              <p:cNvPr id="58" name="Výbuch 1 57"/>
              <p:cNvSpPr/>
              <p:nvPr/>
            </p:nvSpPr>
            <p:spPr>
              <a:xfrm>
                <a:off x="323528" y="-37351"/>
                <a:ext cx="2592288" cy="1672413"/>
              </a:xfrm>
              <a:prstGeom prst="irregularSeal1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TextovéPole 58"/>
              <p:cNvSpPr txBox="1"/>
              <p:nvPr/>
            </p:nvSpPr>
            <p:spPr>
              <a:xfrm>
                <a:off x="755576" y="518415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televize</a:t>
                </a:r>
                <a:endParaRPr lang="cs-CZ" sz="2800" b="1" i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83476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3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52120" y="10100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i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příslovce.</a:t>
            </a:r>
            <a:endParaRPr lang="cs-CZ" sz="3600" b="1" i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58" name="Skupina 57"/>
          <p:cNvGrpSpPr/>
          <p:nvPr/>
        </p:nvGrpSpPr>
        <p:grpSpPr>
          <a:xfrm>
            <a:off x="-46183" y="24125"/>
            <a:ext cx="9210873" cy="6833875"/>
            <a:chOff x="-46183" y="24125"/>
            <a:chExt cx="9210873" cy="6833875"/>
          </a:xfrm>
        </p:grpSpPr>
        <p:grpSp>
          <p:nvGrpSpPr>
            <p:cNvPr id="6" name="Skupina 5"/>
            <p:cNvGrpSpPr/>
            <p:nvPr/>
          </p:nvGrpSpPr>
          <p:grpSpPr>
            <a:xfrm>
              <a:off x="6228184" y="631319"/>
              <a:ext cx="2592288" cy="1672413"/>
              <a:chOff x="113047" y="91555"/>
              <a:chExt cx="2592288" cy="1672413"/>
            </a:xfrm>
          </p:grpSpPr>
          <p:sp>
            <p:nvSpPr>
              <p:cNvPr id="7" name="Výbuch 1 6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mračit</a:t>
                </a:r>
                <a:endParaRPr lang="cs-CZ" sz="2800" b="1" i="1" dirty="0"/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3752763" y="90482"/>
              <a:ext cx="2592288" cy="1672413"/>
              <a:chOff x="113047" y="91555"/>
              <a:chExt cx="2592288" cy="1672413"/>
            </a:xfrm>
          </p:grpSpPr>
          <p:sp>
            <p:nvSpPr>
              <p:cNvPr id="16" name="Výbuch 1 15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počítač</a:t>
                </a:r>
                <a:endParaRPr lang="cs-CZ" sz="2800" b="1" i="1" dirty="0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6572402" y="3626193"/>
              <a:ext cx="2592288" cy="1672413"/>
              <a:chOff x="113047" y="91555"/>
              <a:chExt cx="2592288" cy="1672413"/>
            </a:xfrm>
          </p:grpSpPr>
          <p:sp>
            <p:nvSpPr>
              <p:cNvPr id="19" name="Výbuch 1 18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držet</a:t>
                </a:r>
                <a:endParaRPr lang="cs-CZ" sz="2800" b="1" i="1" dirty="0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4144544" y="5185587"/>
              <a:ext cx="2592288" cy="1672413"/>
              <a:chOff x="113047" y="91555"/>
              <a:chExt cx="2592288" cy="1672413"/>
            </a:xfrm>
          </p:grpSpPr>
          <p:sp>
            <p:nvSpPr>
              <p:cNvPr id="22" name="Výbuch 1 21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ty</a:t>
                </a:r>
                <a:endParaRPr lang="cs-CZ" sz="2800" b="1" i="1" dirty="0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2240552" y="747339"/>
              <a:ext cx="2592288" cy="1672413"/>
              <a:chOff x="113047" y="91555"/>
              <a:chExt cx="2592288" cy="1672413"/>
            </a:xfrm>
          </p:grpSpPr>
          <p:sp>
            <p:nvSpPr>
              <p:cNvPr id="31" name="Výbuch 1 30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šest</a:t>
                </a:r>
                <a:endParaRPr lang="cs-CZ" sz="2800" b="1" i="1" dirty="0"/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1825075" y="4905146"/>
              <a:ext cx="2592288" cy="1672413"/>
              <a:chOff x="113047" y="91555"/>
              <a:chExt cx="2592288" cy="1672413"/>
            </a:xfrm>
          </p:grpSpPr>
          <p:sp>
            <p:nvSpPr>
              <p:cNvPr id="34" name="Výbuch 1 33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ke</a:t>
                </a:r>
                <a:endParaRPr lang="cs-CZ" sz="2800" b="1" i="1" dirty="0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1560910" y="3481059"/>
              <a:ext cx="2592288" cy="1672413"/>
              <a:chOff x="113047" y="91555"/>
              <a:chExt cx="2592288" cy="1672413"/>
            </a:xfrm>
          </p:grpSpPr>
          <p:sp>
            <p:nvSpPr>
              <p:cNvPr id="37" name="Výbuch 1 36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most</a:t>
                </a:r>
                <a:endParaRPr lang="cs-CZ" sz="2800" b="1" i="1" dirty="0"/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-46183" y="3944254"/>
              <a:ext cx="2592288" cy="1672413"/>
              <a:chOff x="113047" y="91555"/>
              <a:chExt cx="2592288" cy="1672413"/>
            </a:xfrm>
          </p:grpSpPr>
          <p:sp>
            <p:nvSpPr>
              <p:cNvPr id="40" name="Výbuch 1 39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sto</a:t>
                </a:r>
                <a:endParaRPr lang="cs-CZ" sz="2800" b="1" i="1" dirty="0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176497" y="2484288"/>
              <a:ext cx="2592288" cy="1672413"/>
              <a:chOff x="113047" y="91555"/>
              <a:chExt cx="2592288" cy="1672413"/>
            </a:xfrm>
          </p:grpSpPr>
          <p:sp>
            <p:nvSpPr>
              <p:cNvPr id="43" name="Výbuch 1 42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malovat</a:t>
                </a:r>
                <a:endParaRPr lang="cs-CZ" sz="2800" b="1" i="1" dirty="0"/>
              </a:p>
            </p:txBody>
          </p:sp>
        </p:grpSp>
        <p:grpSp>
          <p:nvGrpSpPr>
            <p:cNvPr id="48" name="Skupina 47"/>
            <p:cNvGrpSpPr/>
            <p:nvPr/>
          </p:nvGrpSpPr>
          <p:grpSpPr>
            <a:xfrm>
              <a:off x="4457630" y="1696538"/>
              <a:ext cx="2592288" cy="1672413"/>
              <a:chOff x="113047" y="91555"/>
              <a:chExt cx="2592288" cy="1672413"/>
            </a:xfrm>
          </p:grpSpPr>
          <p:sp>
            <p:nvSpPr>
              <p:cNvPr id="49" name="Výbuch 1 48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nebo</a:t>
                </a:r>
                <a:endParaRPr lang="cs-CZ" sz="2800" b="1" i="1" dirty="0"/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>
              <a:off x="264766" y="24125"/>
              <a:ext cx="2592288" cy="1672413"/>
              <a:chOff x="113047" y="91555"/>
              <a:chExt cx="2592288" cy="1672413"/>
            </a:xfrm>
          </p:grpSpPr>
          <p:sp>
            <p:nvSpPr>
              <p:cNvPr id="52" name="Výbuch 1 51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malý</a:t>
                </a:r>
                <a:endParaRPr lang="cs-CZ" sz="2800" b="1" i="1" dirty="0"/>
              </a:p>
            </p:txBody>
          </p:sp>
        </p:grpSp>
      </p:grpSp>
      <p:grpSp>
        <p:nvGrpSpPr>
          <p:cNvPr id="57" name="Skupina 56"/>
          <p:cNvGrpSpPr/>
          <p:nvPr/>
        </p:nvGrpSpPr>
        <p:grpSpPr>
          <a:xfrm>
            <a:off x="33432" y="1103111"/>
            <a:ext cx="9110568" cy="5754889"/>
            <a:chOff x="33432" y="1103111"/>
            <a:chExt cx="9110568" cy="5754889"/>
          </a:xfrm>
        </p:grpSpPr>
        <p:grpSp>
          <p:nvGrpSpPr>
            <p:cNvPr id="5" name="Skupina 4"/>
            <p:cNvGrpSpPr/>
            <p:nvPr/>
          </p:nvGrpSpPr>
          <p:grpSpPr>
            <a:xfrm>
              <a:off x="33432" y="5185587"/>
              <a:ext cx="2592288" cy="1672413"/>
              <a:chOff x="113047" y="91555"/>
              <a:chExt cx="2592288" cy="1672413"/>
            </a:xfrm>
          </p:grpSpPr>
          <p:sp>
            <p:nvSpPr>
              <p:cNvPr id="3" name="Výbuch 1 2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přesně</a:t>
                </a:r>
                <a:endParaRPr lang="cs-CZ" sz="2800" b="1" i="1" dirty="0"/>
              </a:p>
            </p:txBody>
          </p:sp>
        </p:grpSp>
        <p:grpSp>
          <p:nvGrpSpPr>
            <p:cNvPr id="9" name="Skupina 8"/>
            <p:cNvGrpSpPr/>
            <p:nvPr/>
          </p:nvGrpSpPr>
          <p:grpSpPr>
            <a:xfrm>
              <a:off x="6551712" y="5114863"/>
              <a:ext cx="2592288" cy="1672413"/>
              <a:chOff x="113047" y="91555"/>
              <a:chExt cx="2592288" cy="1672413"/>
            </a:xfrm>
          </p:grpSpPr>
          <p:sp>
            <p:nvSpPr>
              <p:cNvPr id="10" name="Výbuch 1 9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smutně</a:t>
                </a:r>
                <a:endParaRPr lang="cs-CZ" sz="2800" b="1" i="1" dirty="0"/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6444208" y="2241509"/>
              <a:ext cx="2592288" cy="1672413"/>
              <a:chOff x="113047" y="91555"/>
              <a:chExt cx="2592288" cy="1672413"/>
            </a:xfrm>
          </p:grpSpPr>
          <p:sp>
            <p:nvSpPr>
              <p:cNvPr id="13" name="Výbuch 1 12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venku</a:t>
                </a:r>
                <a:endParaRPr lang="cs-CZ" sz="2800" b="1" i="1" dirty="0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4355976" y="3032766"/>
              <a:ext cx="2592288" cy="1672413"/>
              <a:chOff x="113047" y="91555"/>
              <a:chExt cx="2592288" cy="1672413"/>
            </a:xfrm>
          </p:grpSpPr>
          <p:sp>
            <p:nvSpPr>
              <p:cNvPr id="25" name="Výbuch 1 24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draze</a:t>
                </a:r>
                <a:endParaRPr lang="cs-CZ" sz="2800" b="1" i="1" dirty="0"/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2336737" y="2029061"/>
              <a:ext cx="2592288" cy="1672413"/>
              <a:chOff x="113047" y="91555"/>
              <a:chExt cx="2592288" cy="1672413"/>
            </a:xfrm>
          </p:grpSpPr>
          <p:sp>
            <p:nvSpPr>
              <p:cNvPr id="28" name="Výbuch 1 27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špatně</a:t>
                </a:r>
                <a:endParaRPr lang="cs-CZ" sz="2800" b="1" i="1" dirty="0"/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176497" y="1103111"/>
              <a:ext cx="2592288" cy="1672413"/>
              <a:chOff x="113047" y="91555"/>
              <a:chExt cx="2592288" cy="1672413"/>
            </a:xfrm>
          </p:grpSpPr>
          <p:sp>
            <p:nvSpPr>
              <p:cNvPr id="46" name="Výbuch 1 45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pěkně</a:t>
                </a:r>
                <a:endParaRPr lang="cs-CZ" sz="2800" b="1" i="1" dirty="0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3491880" y="4042594"/>
              <a:ext cx="2592288" cy="1672413"/>
              <a:chOff x="113047" y="91555"/>
              <a:chExt cx="2592288" cy="1672413"/>
            </a:xfrm>
          </p:grpSpPr>
          <p:sp>
            <p:nvSpPr>
              <p:cNvPr id="55" name="Výbuch 1 54"/>
              <p:cNvSpPr/>
              <p:nvPr/>
            </p:nvSpPr>
            <p:spPr>
              <a:xfrm>
                <a:off x="113047" y="91555"/>
                <a:ext cx="2592288" cy="1672413"/>
              </a:xfrm>
              <a:prstGeom prst="irregularSeal1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TextovéPole 55"/>
              <p:cNvSpPr txBox="1"/>
              <p:nvPr/>
            </p:nvSpPr>
            <p:spPr>
              <a:xfrm>
                <a:off x="545095" y="647321"/>
                <a:ext cx="1568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i="1" dirty="0" smtClean="0"/>
                  <a:t>blízko</a:t>
                </a:r>
                <a:endParaRPr lang="cs-CZ" sz="2800" b="1" i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48278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3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47936" y="91710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135054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198</Words>
  <Application>Microsoft Office PowerPoint</Application>
  <PresentationFormat>Předvádění na obrazovce (4:3)</PresentationFormat>
  <Paragraphs>164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OEM; Kloudová</dc:creator>
  <cp:lastModifiedBy>OEM</cp:lastModifiedBy>
  <cp:revision>41</cp:revision>
  <dcterms:created xsi:type="dcterms:W3CDTF">2011-05-16T19:57:27Z</dcterms:created>
  <dcterms:modified xsi:type="dcterms:W3CDTF">2011-11-23T19:14:49Z</dcterms:modified>
</cp:coreProperties>
</file>