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66" r:id="rId3"/>
    <p:sldId id="265" r:id="rId4"/>
    <p:sldId id="269" r:id="rId5"/>
    <p:sldId id="267" r:id="rId6"/>
    <p:sldId id="270" r:id="rId7"/>
    <p:sldId id="271" r:id="rId8"/>
    <p:sldId id="268" r:id="rId9"/>
    <p:sldId id="272" r:id="rId10"/>
    <p:sldId id="273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6600"/>
    <a:srgbClr val="159B15"/>
    <a:srgbClr val="EEFE8C"/>
    <a:srgbClr val="FEBD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875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817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157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423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329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950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99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9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4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138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667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C7EB5-C03E-45D8-AA91-BA1486457531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E19F5-D3A7-45A8-A569-7A5F809C7B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204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084115"/>
              </p:ext>
            </p:extLst>
          </p:nvPr>
        </p:nvGraphicFramePr>
        <p:xfrm>
          <a:off x="372224" y="5214418"/>
          <a:ext cx="8592264" cy="1402080"/>
        </p:xfrm>
        <a:graphic>
          <a:graphicData uri="http://schemas.openxmlformats.org/drawingml/2006/table">
            <a:tbl>
              <a:tblPr/>
              <a:tblGrid>
                <a:gridCol w="2601328"/>
                <a:gridCol w="5990936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Slovní druhy-procvičování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096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1835696" y="908720"/>
            <a:ext cx="5328592" cy="25202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1340768"/>
            <a:ext cx="4824536" cy="1347081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Slovní druhy</a:t>
            </a:r>
            <a:endParaRPr lang="cs-CZ" sz="60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6166" y="385500"/>
            <a:ext cx="2304256" cy="1224136"/>
            <a:chOff x="1115616" y="2204864"/>
            <a:chExt cx="2304256" cy="1224136"/>
          </a:xfrm>
        </p:grpSpPr>
        <p:sp>
          <p:nvSpPr>
            <p:cNvPr id="6" name="Mrak 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256487" y="2339878"/>
              <a:ext cx="208823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Podstatná jména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507729" y="3050451"/>
            <a:ext cx="2304256" cy="1224136"/>
            <a:chOff x="1115616" y="2204864"/>
            <a:chExt cx="2304256" cy="1224136"/>
          </a:xfrm>
        </p:grpSpPr>
        <p:sp>
          <p:nvSpPr>
            <p:cNvPr id="9" name="Mrak 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79577" y="2339878"/>
              <a:ext cx="208823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Přídavná jména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83568" y="5016530"/>
            <a:ext cx="2304256" cy="1224136"/>
            <a:chOff x="1115616" y="2204864"/>
            <a:chExt cx="2304256" cy="1224136"/>
          </a:xfrm>
        </p:grpSpPr>
        <p:sp>
          <p:nvSpPr>
            <p:cNvPr id="12" name="Mrak 11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rgbClr val="159B1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280625" y="2471574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Zájmena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92760" y="3239894"/>
            <a:ext cx="2304256" cy="1224136"/>
            <a:chOff x="1115616" y="2204864"/>
            <a:chExt cx="2304256" cy="1224136"/>
          </a:xfrm>
        </p:grpSpPr>
        <p:sp>
          <p:nvSpPr>
            <p:cNvPr id="15" name="Mrak 14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rgbClr val="FF66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256487" y="2461575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Číslovky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347864" y="3769798"/>
            <a:ext cx="2304256" cy="1224136"/>
            <a:chOff x="1115616" y="2204864"/>
            <a:chExt cx="2304256" cy="1224136"/>
          </a:xfrm>
        </p:grpSpPr>
        <p:sp>
          <p:nvSpPr>
            <p:cNvPr id="18" name="Mrak 17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256487" y="2456892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Slovesa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626830" y="4963813"/>
            <a:ext cx="2304256" cy="1224136"/>
            <a:chOff x="1115616" y="2204864"/>
            <a:chExt cx="2304256" cy="1224136"/>
          </a:xfrm>
        </p:grpSpPr>
        <p:sp>
          <p:nvSpPr>
            <p:cNvPr id="21" name="Mrak 20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230321" y="2555322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Spojky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884779" y="5350338"/>
            <a:ext cx="2304256" cy="1224136"/>
            <a:chOff x="1115616" y="2204864"/>
            <a:chExt cx="2304256" cy="1224136"/>
          </a:xfrm>
        </p:grpSpPr>
        <p:sp>
          <p:nvSpPr>
            <p:cNvPr id="24" name="Mrak 23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256487" y="2548579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Příslovce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782810" y="116632"/>
            <a:ext cx="2326839" cy="1224136"/>
            <a:chOff x="1115616" y="2204864"/>
            <a:chExt cx="2326839" cy="1224136"/>
          </a:xfrm>
        </p:grpSpPr>
        <p:sp>
          <p:nvSpPr>
            <p:cNvPr id="27" name="Mrak 26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rgbClr val="66FF3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354223" y="2473844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Předložky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3180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"/>
                            </p:stCondLst>
                            <p:childTnLst>
                              <p:par>
                                <p:cTn id="6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051720" y="188640"/>
            <a:ext cx="4968552" cy="1537118"/>
            <a:chOff x="1907704" y="260648"/>
            <a:chExt cx="4968552" cy="1537118"/>
          </a:xfrm>
        </p:grpSpPr>
        <p:sp>
          <p:nvSpPr>
            <p:cNvPr id="6" name="Mrak 5"/>
            <p:cNvSpPr/>
            <p:nvPr/>
          </p:nvSpPr>
          <p:spPr>
            <a:xfrm>
              <a:off x="1907704" y="260648"/>
              <a:ext cx="4968552" cy="153711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91476" y="613708"/>
              <a:ext cx="3960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Který obláček sem nepatří?</a:t>
              </a: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604925" y="4689140"/>
            <a:ext cx="2304256" cy="1224136"/>
            <a:chOff x="1115616" y="2204864"/>
            <a:chExt cx="2304256" cy="1224136"/>
          </a:xfrm>
        </p:grpSpPr>
        <p:sp>
          <p:nvSpPr>
            <p:cNvPr id="9" name="Mrak 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myš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89476" y="1600906"/>
            <a:ext cx="2304256" cy="1224136"/>
            <a:chOff x="1115616" y="2204864"/>
            <a:chExt cx="2304256" cy="1224136"/>
          </a:xfrm>
        </p:grpSpPr>
        <p:sp>
          <p:nvSpPr>
            <p:cNvPr id="13" name="Mrak 12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myslet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560809" y="3120675"/>
            <a:ext cx="2304256" cy="1224136"/>
            <a:chOff x="1115616" y="2204864"/>
            <a:chExt cx="2304256" cy="1224136"/>
          </a:xfrm>
        </p:grpSpPr>
        <p:sp>
          <p:nvSpPr>
            <p:cNvPr id="16" name="Mrak 1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schody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291676" y="5616649"/>
            <a:ext cx="2304256" cy="1224136"/>
            <a:chOff x="1115616" y="2204864"/>
            <a:chExt cx="2304256" cy="1224136"/>
          </a:xfrm>
        </p:grpSpPr>
        <p:sp>
          <p:nvSpPr>
            <p:cNvPr id="19" name="Mrak 1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myšlení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55576" y="3601762"/>
            <a:ext cx="2304256" cy="1224136"/>
            <a:chOff x="1115616" y="2204864"/>
            <a:chExt cx="2304256" cy="1224136"/>
          </a:xfrm>
        </p:grpSpPr>
        <p:sp>
          <p:nvSpPr>
            <p:cNvPr id="22" name="Mrak 21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škola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31540" y="5417465"/>
            <a:ext cx="2304256" cy="1224136"/>
            <a:chOff x="1115616" y="2204864"/>
            <a:chExt cx="2304256" cy="1224136"/>
          </a:xfrm>
        </p:grpSpPr>
        <p:sp>
          <p:nvSpPr>
            <p:cNvPr id="25" name="Mrak 24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učitelé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59532" y="1725758"/>
            <a:ext cx="2304256" cy="1224136"/>
            <a:chOff x="1115616" y="2204864"/>
            <a:chExt cx="2304256" cy="1224136"/>
          </a:xfrm>
        </p:grpSpPr>
        <p:sp>
          <p:nvSpPr>
            <p:cNvPr id="28" name="Mrak 27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auto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96141" y="2427800"/>
            <a:ext cx="2304256" cy="1224136"/>
            <a:chOff x="1115616" y="2204864"/>
            <a:chExt cx="2304256" cy="1224136"/>
          </a:xfrm>
        </p:grpSpPr>
        <p:sp>
          <p:nvSpPr>
            <p:cNvPr id="31" name="Mrak 30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myšlenka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3463584" y="4213830"/>
            <a:ext cx="2304256" cy="1224136"/>
            <a:chOff x="1115616" y="2204864"/>
            <a:chExt cx="2304256" cy="1224136"/>
          </a:xfrm>
        </p:grpSpPr>
        <p:sp>
          <p:nvSpPr>
            <p:cNvPr id="34" name="Mrak 33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řidič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9228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75856" y="188639"/>
            <a:ext cx="4968552" cy="1537118"/>
            <a:chOff x="3131840" y="260647"/>
            <a:chExt cx="4968552" cy="1537118"/>
          </a:xfrm>
          <a:solidFill>
            <a:srgbClr val="159B15"/>
          </a:solidFill>
        </p:grpSpPr>
        <p:sp>
          <p:nvSpPr>
            <p:cNvPr id="3" name="Mrak 2"/>
            <p:cNvSpPr/>
            <p:nvPr/>
          </p:nvSpPr>
          <p:spPr>
            <a:xfrm>
              <a:off x="3131840" y="260647"/>
              <a:ext cx="4968552" cy="1537118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614801" y="613708"/>
              <a:ext cx="3960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Který obláček sem nepatří?</a:t>
              </a: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443804" y="3861048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6" name="Mrak 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psát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300192" y="2077342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9" name="Mrak 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cvičit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487920" y="5229200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12" name="Mrak 11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řídit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779912" y="2515877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15" name="Mrak 14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mydlit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987824" y="4293096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18" name="Mrak 17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psaní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48916" y="3798622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21" name="Mrak 20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být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187624" y="5373216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24" name="Mrak 23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smát se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802668" y="2305807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27" name="Mrak 26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volat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948606" y="5572400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30" name="Mrak 29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klepat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5496" y="760629"/>
            <a:ext cx="2304256" cy="1224136"/>
            <a:chOff x="1115616" y="2204864"/>
            <a:chExt cx="2304256" cy="1224136"/>
          </a:xfrm>
          <a:solidFill>
            <a:srgbClr val="92D050"/>
          </a:solidFill>
        </p:grpSpPr>
        <p:sp>
          <p:nvSpPr>
            <p:cNvPr id="33" name="Mrak 32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křičet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0078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051720" y="188640"/>
            <a:ext cx="4968552" cy="1537118"/>
            <a:chOff x="1907704" y="260648"/>
            <a:chExt cx="4968552" cy="1537118"/>
          </a:xfrm>
        </p:grpSpPr>
        <p:sp>
          <p:nvSpPr>
            <p:cNvPr id="6" name="Mrak 5"/>
            <p:cNvSpPr/>
            <p:nvPr/>
          </p:nvSpPr>
          <p:spPr>
            <a:xfrm>
              <a:off x="1907704" y="260648"/>
              <a:ext cx="4968552" cy="1537118"/>
            </a:xfrm>
            <a:prstGeom prst="cloud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91476" y="613708"/>
              <a:ext cx="3960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Které 2 obláčky </a:t>
              </a:r>
              <a:r>
                <a:rPr lang="cs-CZ" sz="240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sem nepatří?</a:t>
              </a:r>
              <a:endPara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89476" y="1600906"/>
            <a:ext cx="2304256" cy="1224136"/>
            <a:chOff x="1115616" y="2204864"/>
            <a:chExt cx="2304256" cy="122413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3" name="Mrak 12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moudrý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560809" y="3120675"/>
            <a:ext cx="2304256" cy="1224136"/>
            <a:chOff x="1115616" y="2204864"/>
            <a:chExt cx="2304256" cy="122413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6" name="Mrak 1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mužský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291676" y="5616649"/>
            <a:ext cx="2304256" cy="1224136"/>
            <a:chOff x="1115616" y="2204864"/>
            <a:chExt cx="2304256" cy="122413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9" name="Mrak 1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malovaný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755576" y="3601762"/>
            <a:ext cx="8153605" cy="2311514"/>
            <a:chOff x="755576" y="3601762"/>
            <a:chExt cx="8153605" cy="2311514"/>
          </a:xfrm>
        </p:grpSpPr>
        <p:grpSp>
          <p:nvGrpSpPr>
            <p:cNvPr id="11" name="Skupina 10"/>
            <p:cNvGrpSpPr/>
            <p:nvPr/>
          </p:nvGrpSpPr>
          <p:grpSpPr>
            <a:xfrm>
              <a:off x="6604925" y="4689140"/>
              <a:ext cx="2304256" cy="1224136"/>
              <a:chOff x="1115616" y="2204864"/>
              <a:chExt cx="2304256" cy="1224136"/>
            </a:xfrm>
            <a:solidFill>
              <a:schemeClr val="accent6">
                <a:lumMod val="60000"/>
                <a:lumOff val="40000"/>
              </a:schemeClr>
            </a:solidFill>
          </p:grpSpPr>
          <p:sp>
            <p:nvSpPr>
              <p:cNvPr id="9" name="Mrak 8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myslet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755576" y="3601762"/>
              <a:ext cx="2304256" cy="1224136"/>
              <a:chOff x="1115616" y="2204864"/>
              <a:chExt cx="2304256" cy="1224136"/>
            </a:xfrm>
            <a:solidFill>
              <a:schemeClr val="accent6">
                <a:lumMod val="60000"/>
                <a:lumOff val="40000"/>
              </a:schemeClr>
            </a:solidFill>
          </p:grpSpPr>
          <p:sp>
            <p:nvSpPr>
              <p:cNvPr id="22" name="Mrak 21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milovat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24" name="Skupina 23"/>
          <p:cNvGrpSpPr/>
          <p:nvPr/>
        </p:nvGrpSpPr>
        <p:grpSpPr>
          <a:xfrm>
            <a:off x="431540" y="5417465"/>
            <a:ext cx="2304256" cy="1224136"/>
            <a:chOff x="1115616" y="2204864"/>
            <a:chExt cx="2304256" cy="122413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25" name="Mrak 24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mírný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59532" y="1725758"/>
            <a:ext cx="2304256" cy="1224136"/>
            <a:chOff x="1115616" y="2204864"/>
            <a:chExt cx="2304256" cy="122413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28" name="Mrak 27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malý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96141" y="2427800"/>
            <a:ext cx="2304256" cy="1224136"/>
            <a:chOff x="1115616" y="2204864"/>
            <a:chExt cx="2304256" cy="122413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1" name="Mrak 30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milý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3463584" y="4213830"/>
            <a:ext cx="2304256" cy="1224136"/>
            <a:chOff x="1115616" y="2204864"/>
            <a:chExt cx="2304256" cy="1224136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4" name="Mrak 33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modrý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2008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051720" y="188640"/>
            <a:ext cx="4968552" cy="1537118"/>
            <a:chOff x="1907704" y="260648"/>
            <a:chExt cx="4968552" cy="1537118"/>
          </a:xfrm>
          <a:solidFill>
            <a:srgbClr val="FFC000"/>
          </a:solidFill>
        </p:grpSpPr>
        <p:sp>
          <p:nvSpPr>
            <p:cNvPr id="6" name="Mrak 5"/>
            <p:cNvSpPr/>
            <p:nvPr/>
          </p:nvSpPr>
          <p:spPr>
            <a:xfrm>
              <a:off x="1907704" y="260648"/>
              <a:ext cx="4968552" cy="1537118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91476" y="613708"/>
              <a:ext cx="3960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Které 2 obláčky sem nepatří?</a:t>
              </a: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560809" y="3120675"/>
            <a:ext cx="2304256" cy="1224136"/>
            <a:chOff x="1115616" y="2204864"/>
            <a:chExt cx="2304256" cy="1224136"/>
          </a:xfrm>
          <a:solidFill>
            <a:srgbClr val="EEFE8C"/>
          </a:solidFill>
        </p:grpSpPr>
        <p:sp>
          <p:nvSpPr>
            <p:cNvPr id="16" name="Mrak 1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sedmý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291676" y="5616649"/>
            <a:ext cx="2304256" cy="1224136"/>
            <a:chOff x="1115616" y="2204864"/>
            <a:chExt cx="2304256" cy="1224136"/>
          </a:xfrm>
          <a:solidFill>
            <a:srgbClr val="EEFE8C"/>
          </a:solidFill>
        </p:grpSpPr>
        <p:sp>
          <p:nvSpPr>
            <p:cNvPr id="19" name="Mrak 1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sto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604925" y="4689140"/>
            <a:ext cx="2304256" cy="1224136"/>
            <a:chOff x="1115616" y="2204864"/>
            <a:chExt cx="2304256" cy="1224136"/>
          </a:xfrm>
          <a:solidFill>
            <a:srgbClr val="EEFE8C"/>
          </a:solidFill>
        </p:grpSpPr>
        <p:sp>
          <p:nvSpPr>
            <p:cNvPr id="9" name="Mrak 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šestero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55576" y="3601762"/>
            <a:ext cx="2304256" cy="1224136"/>
            <a:chOff x="1115616" y="2204864"/>
            <a:chExt cx="2304256" cy="1224136"/>
          </a:xfrm>
          <a:solidFill>
            <a:srgbClr val="EEFE8C"/>
          </a:solidFill>
        </p:grpSpPr>
        <p:sp>
          <p:nvSpPr>
            <p:cNvPr id="22" name="Mrak 21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deset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31540" y="1600906"/>
            <a:ext cx="8062192" cy="5040695"/>
            <a:chOff x="431540" y="1600906"/>
            <a:chExt cx="8062192" cy="5040695"/>
          </a:xfrm>
        </p:grpSpPr>
        <p:grpSp>
          <p:nvGrpSpPr>
            <p:cNvPr id="12" name="Skupina 11"/>
            <p:cNvGrpSpPr/>
            <p:nvPr/>
          </p:nvGrpSpPr>
          <p:grpSpPr>
            <a:xfrm>
              <a:off x="6189476" y="1600906"/>
              <a:ext cx="2304256" cy="1224136"/>
              <a:chOff x="1115616" y="2204864"/>
              <a:chExt cx="2304256" cy="1224136"/>
            </a:xfrm>
            <a:solidFill>
              <a:srgbClr val="EEFE8C"/>
            </a:solidFill>
          </p:grpSpPr>
          <p:sp>
            <p:nvSpPr>
              <p:cNvPr id="13" name="Mrak 12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my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431540" y="5417465"/>
              <a:ext cx="2304256" cy="1224136"/>
              <a:chOff x="1115616" y="2204864"/>
              <a:chExt cx="2304256" cy="1224136"/>
            </a:xfrm>
            <a:solidFill>
              <a:srgbClr val="EEFE8C"/>
            </a:solidFill>
          </p:grpSpPr>
          <p:sp>
            <p:nvSpPr>
              <p:cNvPr id="25" name="Mrak 24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vy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>
            <a:off x="359532" y="1725758"/>
            <a:ext cx="2304256" cy="1224136"/>
            <a:chOff x="1115616" y="2204864"/>
            <a:chExt cx="2304256" cy="1224136"/>
          </a:xfrm>
          <a:solidFill>
            <a:srgbClr val="EEFE8C"/>
          </a:solidFill>
        </p:grpSpPr>
        <p:sp>
          <p:nvSpPr>
            <p:cNvPr id="28" name="Mrak 27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pět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96141" y="2427800"/>
            <a:ext cx="2304256" cy="1224136"/>
            <a:chOff x="1115616" y="2204864"/>
            <a:chExt cx="2304256" cy="1224136"/>
          </a:xfrm>
          <a:solidFill>
            <a:srgbClr val="EEFE8C"/>
          </a:solidFill>
        </p:grpSpPr>
        <p:sp>
          <p:nvSpPr>
            <p:cNvPr id="31" name="Mrak 30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padesát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3463584" y="4213830"/>
            <a:ext cx="2304256" cy="1224136"/>
            <a:chOff x="1115616" y="2204864"/>
            <a:chExt cx="2304256" cy="1224136"/>
          </a:xfrm>
          <a:solidFill>
            <a:srgbClr val="EEFE8C"/>
          </a:solidFill>
        </p:grpSpPr>
        <p:sp>
          <p:nvSpPr>
            <p:cNvPr id="34" name="Mrak 33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třikrát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4549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484544" y="32228"/>
            <a:ext cx="4968552" cy="1537118"/>
            <a:chOff x="1907704" y="260648"/>
            <a:chExt cx="4968552" cy="1537118"/>
          </a:xfrm>
          <a:solidFill>
            <a:schemeClr val="accent4">
              <a:lumMod val="75000"/>
            </a:schemeClr>
          </a:solidFill>
        </p:grpSpPr>
        <p:sp>
          <p:nvSpPr>
            <p:cNvPr id="6" name="Mrak 5"/>
            <p:cNvSpPr/>
            <p:nvPr/>
          </p:nvSpPr>
          <p:spPr>
            <a:xfrm>
              <a:off x="1907704" y="260648"/>
              <a:ext cx="4968552" cy="1537118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91476" y="613708"/>
              <a:ext cx="3960440" cy="83099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Které 2 obláčky sem nepatří?</a:t>
              </a: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560809" y="3120675"/>
            <a:ext cx="2304256" cy="1224136"/>
            <a:chOff x="1115616" y="2204864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16" name="Mrak 1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přísný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291676" y="5616649"/>
            <a:ext cx="2304256" cy="1224136"/>
            <a:chOff x="1115616" y="2204864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19" name="Mrak 1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prostřední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604925" y="4689140"/>
            <a:ext cx="2304256" cy="1224136"/>
            <a:chOff x="1115616" y="2204864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9" name="Mrak 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pilný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89476" y="1600906"/>
            <a:ext cx="2304256" cy="1224136"/>
            <a:chOff x="1115616" y="2204864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13" name="Mrak 12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písečný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31540" y="5417465"/>
            <a:ext cx="2304256" cy="1224136"/>
            <a:chOff x="1115616" y="2204864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25" name="Mrak 24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prudký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285394" y="1992657"/>
            <a:ext cx="2304256" cy="1224136"/>
            <a:chOff x="359532" y="1725758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28" name="Mrak 27"/>
            <p:cNvSpPr/>
            <p:nvPr/>
          </p:nvSpPr>
          <p:spPr>
            <a:xfrm>
              <a:off x="359532" y="1725758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67544" y="2013790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přímý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755576" y="2427800"/>
            <a:ext cx="4144821" cy="2398098"/>
            <a:chOff x="755576" y="2427800"/>
            <a:chExt cx="4144821" cy="2398098"/>
          </a:xfrm>
        </p:grpSpPr>
        <p:grpSp>
          <p:nvGrpSpPr>
            <p:cNvPr id="21" name="Skupina 20"/>
            <p:cNvGrpSpPr/>
            <p:nvPr/>
          </p:nvGrpSpPr>
          <p:grpSpPr>
            <a:xfrm>
              <a:off x="755576" y="3601762"/>
              <a:ext cx="2304256" cy="1224136"/>
              <a:chOff x="1115616" y="2204864"/>
              <a:chExt cx="2304256" cy="1224136"/>
            </a:xfrm>
            <a:solidFill>
              <a:schemeClr val="accent4">
                <a:lumMod val="20000"/>
                <a:lumOff val="80000"/>
              </a:schemeClr>
            </a:solidFill>
          </p:grpSpPr>
          <p:sp>
            <p:nvSpPr>
              <p:cNvPr id="22" name="Mrak 21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počítat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4" name="Skupina 3"/>
            <p:cNvGrpSpPr/>
            <p:nvPr/>
          </p:nvGrpSpPr>
          <p:grpSpPr>
            <a:xfrm>
              <a:off x="2596141" y="2427800"/>
              <a:ext cx="2304256" cy="1224136"/>
              <a:chOff x="2596141" y="2427800"/>
              <a:chExt cx="2304256" cy="1224136"/>
            </a:xfrm>
            <a:solidFill>
              <a:schemeClr val="accent4">
                <a:lumMod val="20000"/>
                <a:lumOff val="80000"/>
              </a:schemeClr>
            </a:solidFill>
          </p:grpSpPr>
          <p:sp>
            <p:nvSpPr>
              <p:cNvPr id="31" name="Mrak 30"/>
              <p:cNvSpPr/>
              <p:nvPr/>
            </p:nvSpPr>
            <p:spPr>
              <a:xfrm>
                <a:off x="2596141" y="2427800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2704153" y="2715832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pálit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33" name="Skupina 32"/>
          <p:cNvGrpSpPr/>
          <p:nvPr/>
        </p:nvGrpSpPr>
        <p:grpSpPr>
          <a:xfrm>
            <a:off x="3463584" y="4213830"/>
            <a:ext cx="2304256" cy="1224136"/>
            <a:chOff x="1115616" y="2204864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34" name="Mrak 33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přátelský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39552" y="385574"/>
            <a:ext cx="2304256" cy="1224136"/>
            <a:chOff x="359532" y="1725758"/>
            <a:chExt cx="2304256" cy="122413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37" name="Mrak 36"/>
            <p:cNvSpPr/>
            <p:nvPr/>
          </p:nvSpPr>
          <p:spPr>
            <a:xfrm>
              <a:off x="359532" y="1725758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67544" y="2013790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pálivý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2850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051720" y="188640"/>
            <a:ext cx="4968552" cy="1537118"/>
            <a:chOff x="1907704" y="260648"/>
            <a:chExt cx="4968552" cy="1537118"/>
          </a:xfrm>
        </p:grpSpPr>
        <p:sp>
          <p:nvSpPr>
            <p:cNvPr id="6" name="Mrak 5"/>
            <p:cNvSpPr/>
            <p:nvPr/>
          </p:nvSpPr>
          <p:spPr>
            <a:xfrm>
              <a:off x="1907704" y="260648"/>
              <a:ext cx="4968552" cy="1537118"/>
            </a:xfrm>
            <a:prstGeom prst="cloud">
              <a:avLst/>
            </a:prstGeom>
            <a:solidFill>
              <a:schemeClr val="accent5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91476" y="613708"/>
              <a:ext cx="3960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Které 3 obláčky sem nepatří?</a:t>
              </a: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604925" y="4689140"/>
            <a:ext cx="2304256" cy="1224136"/>
            <a:chOff x="1115616" y="2204864"/>
            <a:chExt cx="2304256" cy="1224136"/>
          </a:xfrm>
          <a:solidFill>
            <a:srgbClr val="00B0F0"/>
          </a:solidFill>
        </p:grpSpPr>
        <p:sp>
          <p:nvSpPr>
            <p:cNvPr id="9" name="Mrak 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před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560809" y="3120675"/>
            <a:ext cx="2304256" cy="1224136"/>
            <a:chOff x="1115616" y="2204864"/>
            <a:chExt cx="2304256" cy="1224136"/>
          </a:xfrm>
          <a:solidFill>
            <a:srgbClr val="00B0F0"/>
          </a:solidFill>
        </p:grpSpPr>
        <p:sp>
          <p:nvSpPr>
            <p:cNvPr id="16" name="Mrak 1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ze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291676" y="5616649"/>
            <a:ext cx="2304256" cy="1224136"/>
            <a:chOff x="1115616" y="2204864"/>
            <a:chExt cx="2304256" cy="1224136"/>
          </a:xfrm>
          <a:solidFill>
            <a:srgbClr val="00B0F0"/>
          </a:solidFill>
        </p:grpSpPr>
        <p:sp>
          <p:nvSpPr>
            <p:cNvPr id="19" name="Mrak 1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do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55576" y="3601762"/>
            <a:ext cx="2304256" cy="1224136"/>
            <a:chOff x="1115616" y="2204864"/>
            <a:chExt cx="2304256" cy="1224136"/>
          </a:xfrm>
          <a:solidFill>
            <a:srgbClr val="00B0F0"/>
          </a:solidFill>
        </p:grpSpPr>
        <p:sp>
          <p:nvSpPr>
            <p:cNvPr id="22" name="Mrak 21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pro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31540" y="5417465"/>
            <a:ext cx="2304256" cy="1224136"/>
            <a:chOff x="1115616" y="2204864"/>
            <a:chExt cx="2304256" cy="1224136"/>
          </a:xfrm>
          <a:solidFill>
            <a:srgbClr val="00B0F0"/>
          </a:solidFill>
        </p:grpSpPr>
        <p:sp>
          <p:nvSpPr>
            <p:cNvPr id="25" name="Mrak 24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ke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96141" y="2427800"/>
            <a:ext cx="2304256" cy="1224136"/>
            <a:chOff x="1115616" y="2204864"/>
            <a:chExt cx="2304256" cy="1224136"/>
          </a:xfrm>
          <a:solidFill>
            <a:srgbClr val="00B0F0"/>
          </a:solidFill>
        </p:grpSpPr>
        <p:sp>
          <p:nvSpPr>
            <p:cNvPr id="31" name="Mrak 30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ve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59532" y="1600906"/>
            <a:ext cx="8134200" cy="3837060"/>
            <a:chOff x="359532" y="1600906"/>
            <a:chExt cx="8134200" cy="3837060"/>
          </a:xfrm>
        </p:grpSpPr>
        <p:grpSp>
          <p:nvGrpSpPr>
            <p:cNvPr id="12" name="Skupina 11"/>
            <p:cNvGrpSpPr/>
            <p:nvPr/>
          </p:nvGrpSpPr>
          <p:grpSpPr>
            <a:xfrm>
              <a:off x="6189476" y="1600906"/>
              <a:ext cx="2304256" cy="1224136"/>
              <a:chOff x="1115616" y="2204864"/>
              <a:chExt cx="2304256" cy="1224136"/>
            </a:xfrm>
            <a:solidFill>
              <a:srgbClr val="00B0F0"/>
            </a:solidFill>
          </p:grpSpPr>
          <p:sp>
            <p:nvSpPr>
              <p:cNvPr id="13" name="Mrak 12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když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359532" y="1725758"/>
              <a:ext cx="2304256" cy="1224136"/>
              <a:chOff x="1115616" y="2204864"/>
              <a:chExt cx="2304256" cy="1224136"/>
            </a:xfrm>
            <a:solidFill>
              <a:srgbClr val="00B0F0"/>
            </a:solidFill>
          </p:grpSpPr>
          <p:sp>
            <p:nvSpPr>
              <p:cNvPr id="28" name="Mrak 27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nebo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3463584" y="4213830"/>
              <a:ext cx="2304256" cy="1224136"/>
              <a:chOff x="1115616" y="2204864"/>
              <a:chExt cx="2304256" cy="1224136"/>
            </a:xfrm>
            <a:solidFill>
              <a:srgbClr val="00B0F0"/>
            </a:solidFill>
          </p:grpSpPr>
          <p:sp>
            <p:nvSpPr>
              <p:cNvPr id="34" name="Mrak 33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ale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8607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051720" y="188640"/>
            <a:ext cx="4968552" cy="1537118"/>
            <a:chOff x="1907704" y="260648"/>
            <a:chExt cx="4968552" cy="1537118"/>
          </a:xfrm>
          <a:solidFill>
            <a:srgbClr val="FF6600"/>
          </a:solidFill>
        </p:grpSpPr>
        <p:sp>
          <p:nvSpPr>
            <p:cNvPr id="6" name="Mrak 5"/>
            <p:cNvSpPr/>
            <p:nvPr/>
          </p:nvSpPr>
          <p:spPr>
            <a:xfrm>
              <a:off x="1907704" y="260648"/>
              <a:ext cx="4968552" cy="1537118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91476" y="613708"/>
              <a:ext cx="3960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Které obláčky sem nepatří?</a:t>
              </a: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839744" y="5178373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9" name="Mrak 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pestrý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646609" y="2796639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16" name="Mrak 15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zelený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833770" y="5633864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19" name="Mrak 18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horký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36577" y="3277726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22" name="Mrak 21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přímý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31540" y="5417465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25" name="Mrak 24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kolmý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98068" y="2147842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31" name="Mrak 30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šikovný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95637" y="991945"/>
            <a:ext cx="8964488" cy="3638915"/>
            <a:chOff x="179512" y="957199"/>
            <a:chExt cx="8964488" cy="3638915"/>
          </a:xfrm>
          <a:solidFill>
            <a:srgbClr val="FEBD5E"/>
          </a:solidFill>
        </p:grpSpPr>
        <p:grpSp>
          <p:nvGrpSpPr>
            <p:cNvPr id="12" name="Skupina 11"/>
            <p:cNvGrpSpPr/>
            <p:nvPr/>
          </p:nvGrpSpPr>
          <p:grpSpPr>
            <a:xfrm>
              <a:off x="6839744" y="957199"/>
              <a:ext cx="2304256" cy="1224136"/>
              <a:chOff x="1115616" y="2204864"/>
              <a:chExt cx="2304256" cy="1224136"/>
            </a:xfrm>
            <a:grpFill/>
          </p:grpSpPr>
          <p:sp>
            <p:nvSpPr>
              <p:cNvPr id="13" name="Mrak 12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rychle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179512" y="1378654"/>
              <a:ext cx="2304256" cy="1224136"/>
              <a:chOff x="1115616" y="2204864"/>
              <a:chExt cx="2304256" cy="1224136"/>
            </a:xfrm>
            <a:grpFill/>
          </p:grpSpPr>
          <p:sp>
            <p:nvSpPr>
              <p:cNvPr id="28" name="Mrak 27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krátce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3946986" y="3371978"/>
              <a:ext cx="2304256" cy="1224136"/>
              <a:chOff x="1115616" y="2204864"/>
              <a:chExt cx="2304256" cy="1224136"/>
            </a:xfrm>
            <a:grpFill/>
          </p:grpSpPr>
          <p:sp>
            <p:nvSpPr>
              <p:cNvPr id="34" name="Mrak 33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pomalu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4916897" y="1928296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37" name="Mrak 36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chytrý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104425" y="4276256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40" name="Mrak 39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slušný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795628" y="4150890"/>
            <a:ext cx="2304256" cy="1224136"/>
            <a:chOff x="1115616" y="2204864"/>
            <a:chExt cx="2304256" cy="1224136"/>
          </a:xfrm>
          <a:solidFill>
            <a:srgbClr val="FEBD5E"/>
          </a:solidFill>
        </p:grpSpPr>
        <p:sp>
          <p:nvSpPr>
            <p:cNvPr id="43" name="Mrak 42"/>
            <p:cNvSpPr/>
            <p:nvPr/>
          </p:nvSpPr>
          <p:spPr>
            <a:xfrm>
              <a:off x="1115616" y="2204864"/>
              <a:ext cx="2304256" cy="1224136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1223628" y="2492896"/>
              <a:ext cx="20882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drzý</a:t>
              </a:r>
              <a:endPara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273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375756" y="188640"/>
            <a:ext cx="4968552" cy="1537118"/>
            <a:chOff x="1907704" y="260648"/>
            <a:chExt cx="4968552" cy="1537118"/>
          </a:xfrm>
          <a:solidFill>
            <a:srgbClr val="66FF33"/>
          </a:solidFill>
        </p:grpSpPr>
        <p:sp>
          <p:nvSpPr>
            <p:cNvPr id="6" name="Mrak 5"/>
            <p:cNvSpPr/>
            <p:nvPr/>
          </p:nvSpPr>
          <p:spPr>
            <a:xfrm>
              <a:off x="1907704" y="260648"/>
              <a:ext cx="4968552" cy="1537118"/>
            </a:xfrm>
            <a:prstGeom prst="cloud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91476" y="613708"/>
              <a:ext cx="39604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Které obláčky k sobě patří?</a:t>
              </a:r>
            </a:p>
            <a:p>
              <a:pPr algn="ctr"/>
              <a:r>
                <a:rPr lang="cs-CZ" sz="2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C000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Proč?</a:t>
              </a:r>
              <a:endPara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31540" y="992192"/>
            <a:ext cx="8648903" cy="5649409"/>
            <a:chOff x="431540" y="992192"/>
            <a:chExt cx="8648903" cy="5649409"/>
          </a:xfrm>
        </p:grpSpPr>
        <p:grpSp>
          <p:nvGrpSpPr>
            <p:cNvPr id="24" name="Skupina 23"/>
            <p:cNvGrpSpPr/>
            <p:nvPr/>
          </p:nvGrpSpPr>
          <p:grpSpPr>
            <a:xfrm>
              <a:off x="431540" y="5417465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25" name="Mrak 24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ty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6776187" y="992192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13" name="Mrak 12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já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4" name="Skupina 3"/>
          <p:cNvGrpSpPr/>
          <p:nvPr/>
        </p:nvGrpSpPr>
        <p:grpSpPr>
          <a:xfrm>
            <a:off x="637016" y="1397861"/>
            <a:ext cx="8363543" cy="2429065"/>
            <a:chOff x="637016" y="1397861"/>
            <a:chExt cx="8363543" cy="2429065"/>
          </a:xfrm>
        </p:grpSpPr>
        <p:grpSp>
          <p:nvGrpSpPr>
            <p:cNvPr id="15" name="Skupina 14"/>
            <p:cNvGrpSpPr/>
            <p:nvPr/>
          </p:nvGrpSpPr>
          <p:grpSpPr>
            <a:xfrm>
              <a:off x="6696303" y="2602790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16" name="Mrak 15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číst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637016" y="1397861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28" name="Mrak 27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psát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53" name="Skupina 52"/>
          <p:cNvGrpSpPr/>
          <p:nvPr/>
        </p:nvGrpSpPr>
        <p:grpSpPr>
          <a:xfrm>
            <a:off x="71500" y="2755190"/>
            <a:ext cx="6106717" cy="1799995"/>
            <a:chOff x="71500" y="2755190"/>
            <a:chExt cx="6106717" cy="1799995"/>
          </a:xfrm>
        </p:grpSpPr>
        <p:grpSp>
          <p:nvGrpSpPr>
            <p:cNvPr id="21" name="Skupina 20"/>
            <p:cNvGrpSpPr/>
            <p:nvPr/>
          </p:nvGrpSpPr>
          <p:grpSpPr>
            <a:xfrm>
              <a:off x="71500" y="2755190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22" name="Mrak 21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deset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3873961" y="3331049"/>
              <a:ext cx="2304256" cy="1224136"/>
              <a:chOff x="1115616" y="2204864"/>
              <a:chExt cx="2304256" cy="1224136"/>
            </a:xfrm>
            <a:solidFill>
              <a:srgbClr val="EEFE8C"/>
            </a:solidFill>
          </p:grpSpPr>
          <p:sp>
            <p:nvSpPr>
              <p:cNvPr id="34" name="Mrak 33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sto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51" name="Skupina 50"/>
          <p:cNvGrpSpPr/>
          <p:nvPr/>
        </p:nvGrpSpPr>
        <p:grpSpPr>
          <a:xfrm>
            <a:off x="4292352" y="1803444"/>
            <a:ext cx="2844116" cy="5054556"/>
            <a:chOff x="4292352" y="1803444"/>
            <a:chExt cx="2844116" cy="5054556"/>
          </a:xfrm>
        </p:grpSpPr>
        <p:grpSp>
          <p:nvGrpSpPr>
            <p:cNvPr id="18" name="Skupina 17"/>
            <p:cNvGrpSpPr/>
            <p:nvPr/>
          </p:nvGrpSpPr>
          <p:grpSpPr>
            <a:xfrm>
              <a:off x="4292352" y="5633864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19" name="Mrak 18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sladce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36" name="Skupina 35"/>
            <p:cNvGrpSpPr/>
            <p:nvPr/>
          </p:nvGrpSpPr>
          <p:grpSpPr>
            <a:xfrm>
              <a:off x="4832212" y="1803444"/>
              <a:ext cx="2304256" cy="1224136"/>
              <a:chOff x="1115616" y="2204864"/>
              <a:chExt cx="2304256" cy="1224136"/>
            </a:xfrm>
            <a:solidFill>
              <a:srgbClr val="EEFE8C"/>
            </a:solidFill>
          </p:grpSpPr>
          <p:sp>
            <p:nvSpPr>
              <p:cNvPr id="37" name="Mrak 36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tvrdě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52" name="Skupina 51"/>
          <p:cNvGrpSpPr/>
          <p:nvPr/>
        </p:nvGrpSpPr>
        <p:grpSpPr>
          <a:xfrm>
            <a:off x="1043608" y="3930369"/>
            <a:ext cx="8100392" cy="2472140"/>
            <a:chOff x="1043608" y="3930369"/>
            <a:chExt cx="8100392" cy="2472140"/>
          </a:xfrm>
        </p:grpSpPr>
        <p:grpSp>
          <p:nvGrpSpPr>
            <p:cNvPr id="11" name="Skupina 10"/>
            <p:cNvGrpSpPr/>
            <p:nvPr/>
          </p:nvGrpSpPr>
          <p:grpSpPr>
            <a:xfrm>
              <a:off x="6839744" y="5178373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9" name="Mrak 8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žlutý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39" name="Skupina 38"/>
            <p:cNvGrpSpPr/>
            <p:nvPr/>
          </p:nvGrpSpPr>
          <p:grpSpPr>
            <a:xfrm>
              <a:off x="1043608" y="3930369"/>
              <a:ext cx="2304256" cy="1224136"/>
              <a:chOff x="-13794" y="2017072"/>
              <a:chExt cx="2304256" cy="1224136"/>
            </a:xfrm>
            <a:solidFill>
              <a:srgbClr val="FEBD5E"/>
            </a:solidFill>
          </p:grpSpPr>
          <p:sp>
            <p:nvSpPr>
              <p:cNvPr id="40" name="Mrak 39"/>
              <p:cNvSpPr/>
              <p:nvPr/>
            </p:nvSpPr>
            <p:spPr>
              <a:xfrm>
                <a:off x="-13794" y="2017072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94218" y="2367530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smutný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5" name="Skupina 4"/>
          <p:cNvGrpSpPr/>
          <p:nvPr/>
        </p:nvGrpSpPr>
        <p:grpSpPr>
          <a:xfrm>
            <a:off x="2583598" y="2173332"/>
            <a:ext cx="5516286" cy="3115568"/>
            <a:chOff x="2583598" y="2173332"/>
            <a:chExt cx="5516286" cy="3115568"/>
          </a:xfrm>
        </p:grpSpPr>
        <p:grpSp>
          <p:nvGrpSpPr>
            <p:cNvPr id="30" name="Skupina 29"/>
            <p:cNvGrpSpPr/>
            <p:nvPr/>
          </p:nvGrpSpPr>
          <p:grpSpPr>
            <a:xfrm>
              <a:off x="2583598" y="2173332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31" name="Mrak 30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dveře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>
              <a:off x="5795628" y="4064764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43" name="Mrak 42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motýl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  <p:grpSp>
        <p:nvGrpSpPr>
          <p:cNvPr id="2" name="Skupina 1"/>
          <p:cNvGrpSpPr/>
          <p:nvPr/>
        </p:nvGrpSpPr>
        <p:grpSpPr>
          <a:xfrm>
            <a:off x="71500" y="21095"/>
            <a:ext cx="4954589" cy="5899057"/>
            <a:chOff x="71500" y="21095"/>
            <a:chExt cx="4954589" cy="5899057"/>
          </a:xfrm>
        </p:grpSpPr>
        <p:grpSp>
          <p:nvGrpSpPr>
            <p:cNvPr id="45" name="Skupina 44"/>
            <p:cNvGrpSpPr/>
            <p:nvPr/>
          </p:nvGrpSpPr>
          <p:grpSpPr>
            <a:xfrm>
              <a:off x="71500" y="21095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46" name="Mrak 45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ve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  <p:grpSp>
          <p:nvGrpSpPr>
            <p:cNvPr id="48" name="Skupina 47"/>
            <p:cNvGrpSpPr/>
            <p:nvPr/>
          </p:nvGrpSpPr>
          <p:grpSpPr>
            <a:xfrm>
              <a:off x="2721833" y="4696016"/>
              <a:ext cx="2304256" cy="1224136"/>
              <a:chOff x="1115616" y="2204864"/>
              <a:chExt cx="2304256" cy="1224136"/>
            </a:xfrm>
            <a:solidFill>
              <a:srgbClr val="FEBD5E"/>
            </a:solidFill>
          </p:grpSpPr>
          <p:sp>
            <p:nvSpPr>
              <p:cNvPr id="49" name="Mrak 48"/>
              <p:cNvSpPr/>
              <p:nvPr/>
            </p:nvSpPr>
            <p:spPr>
              <a:xfrm>
                <a:off x="1115616" y="2204864"/>
                <a:ext cx="2304256" cy="1224136"/>
              </a:xfrm>
              <a:prstGeom prst="cloud">
                <a:avLst/>
              </a:prstGeom>
              <a:solidFill>
                <a:srgbClr val="EEFE8C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223628" y="2492896"/>
                <a:ext cx="2088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b="1" dirty="0" smtClean="0">
                    <a:ln w="1905"/>
                    <a:solidFill>
                      <a:srgbClr val="002060"/>
                    </a:solidFill>
                    <a:effectLst>
                      <a:innerShdw blurRad="69850" dist="43180" dir="5400000">
                        <a:srgbClr val="000000">
                          <a:alpha val="65000"/>
                        </a:srgbClr>
                      </a:innerShdw>
                    </a:effectLst>
                  </a:rPr>
                  <a:t>do</a:t>
                </a:r>
                <a:endParaRPr lang="cs-CZ" sz="2800" b="1" dirty="0">
                  <a:ln w="1905"/>
                  <a:solidFill>
                    <a:srgbClr val="002060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2543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8043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182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Slovní druhy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OEM;Kloudová</dc:creator>
  <cp:lastModifiedBy>OEM</cp:lastModifiedBy>
  <cp:revision>65</cp:revision>
  <dcterms:created xsi:type="dcterms:W3CDTF">2011-05-16T19:57:27Z</dcterms:created>
  <dcterms:modified xsi:type="dcterms:W3CDTF">2011-11-23T19:15:24Z</dcterms:modified>
</cp:coreProperties>
</file>