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7" r:id="rId3"/>
    <p:sldId id="260" r:id="rId4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2292" y="-10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B73564-4CEB-43AD-B15D-5C9202D4770A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BB622-46C8-4444-83A0-1B8881B201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555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BB622-46C8-4444-83A0-1B8881B2017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4943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BBB622-46C8-4444-83A0-1B8881B2017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604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131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54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649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092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40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589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59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922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40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57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111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44BEF-AC3F-4D3D-AC9E-B2F870915ABF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CD8FD-C7EF-44C9-A820-3F02BC585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716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64" y="377481"/>
            <a:ext cx="5832127" cy="936104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0547232"/>
              </p:ext>
            </p:extLst>
          </p:nvPr>
        </p:nvGraphicFramePr>
        <p:xfrm>
          <a:off x="531316" y="1907704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VY_32_INOVACE_PAST TENSE,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TREE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PAST TENSE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20688" y="4788024"/>
            <a:ext cx="56161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Cvičení vhodné pro žáky  8. ročníků.</a:t>
            </a:r>
          </a:p>
          <a:p>
            <a:r>
              <a:rPr lang="cs-CZ" dirty="0" smtClean="0"/>
              <a:t>Žáci vybírají správná slova a vytvářejí příběh. Musí si  uvědomovat význam slov a slovosled.</a:t>
            </a:r>
          </a:p>
          <a:p>
            <a:r>
              <a:rPr lang="cs-CZ" dirty="0" smtClean="0"/>
              <a:t>Žáci poskládají a přepíší příběh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www.office.microsoft.com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95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1848867"/>
              </p:ext>
            </p:extLst>
          </p:nvPr>
        </p:nvGraphicFramePr>
        <p:xfrm>
          <a:off x="980728" y="827584"/>
          <a:ext cx="2376264" cy="7982646"/>
        </p:xfrm>
        <a:graphic>
          <a:graphicData uri="http://schemas.openxmlformats.org/drawingml/2006/table">
            <a:tbl>
              <a:tblPr/>
              <a:tblGrid>
                <a:gridCol w="737500"/>
                <a:gridCol w="737500"/>
                <a:gridCol w="901264"/>
              </a:tblGrid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SHE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HIM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SOME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HOURS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RESCUED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BIG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PARENTS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HIS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HORSE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UNTIL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CAT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HOURS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DRIVE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EAT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FAST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PLANE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TWO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ALONE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MORE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TREE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FIGHT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OVER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SECOND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THE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MORNING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JUMP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KNIFE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PIG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WAITED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UP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BOY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OFTEN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LOOKED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AFTER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THE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LEFT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GOING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LADDER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BUT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AWAY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WENT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CAKE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BLUE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BEAR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BIRTHDAY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USUALLY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NOW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AGO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THE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FLY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TREE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COFFEE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CREAM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FIND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HOME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BIKE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CLIMBED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YELLOW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AND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GRASS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FLOWER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LARGE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FRIGHTENED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PINK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DINNER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BREAK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WATER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BEAR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ONLY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IS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UNDER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LITTLE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TIDY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SAW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MONDAY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BEEN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ALSO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SUDDENLY 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TOO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DAY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BYE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WOOD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SOME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DONE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LOCK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GET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PUT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SWIM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TABLE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CHALK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FORREST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COST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THE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CHAIR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INTO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PUPIL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BLACK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SAILED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WENT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SKI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SINCE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LOVE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BOY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SMALL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FEEL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SUMMER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OVER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WE</a:t>
                      </a:r>
                    </a:p>
                  </a:txBody>
                  <a:tcPr marL="7183" marR="7183" marT="718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88" y="1990936"/>
            <a:ext cx="700881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 descr="C:\Users\Škola\AppData\Local\Microsoft\Windows\Temporary Internet Files\Content.IE5\LUSJ4QKL\MC900029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24" y="8028384"/>
            <a:ext cx="575560" cy="75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" descr="C:\Users\Škola\AppData\Local\Microsoft\Windows\Temporary Internet Files\Content.IE5\QCXHV5K3\MC9004247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9" y="3995936"/>
            <a:ext cx="86820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032" y="7304817"/>
            <a:ext cx="1368152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 descr="C:\Users\Škola\AppData\Local\Microsoft\Windows\Temporary Internet Files\Content.IE5\XHRBVTME\MC9004280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120" y="642726"/>
            <a:ext cx="1213045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015636"/>
              </p:ext>
            </p:extLst>
          </p:nvPr>
        </p:nvGraphicFramePr>
        <p:xfrm>
          <a:off x="3896442" y="2123728"/>
          <a:ext cx="2438400" cy="4572000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6096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180188" y="302492"/>
            <a:ext cx="667781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1.</a:t>
            </a:r>
            <a:r>
              <a:rPr lang="cs-CZ" sz="1400" baseline="0" dirty="0" smtClean="0"/>
              <a:t> Z každého řádku vyberte jedno slovo a složte příběh o chlapci. Celý příběh přepište: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14243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9569871"/>
              </p:ext>
            </p:extLst>
          </p:nvPr>
        </p:nvGraphicFramePr>
        <p:xfrm>
          <a:off x="620688" y="395536"/>
          <a:ext cx="2448272" cy="8184881"/>
        </p:xfrm>
        <a:graphic>
          <a:graphicData uri="http://schemas.openxmlformats.org/drawingml/2006/table">
            <a:tbl>
              <a:tblPr firstRow="1" firstCol="1" bandRow="1"/>
              <a:tblGrid>
                <a:gridCol w="648072"/>
                <a:gridCol w="864096"/>
                <a:gridCol w="936104"/>
              </a:tblGrid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HIM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RESCUED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PARENTS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HIS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UNTIL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HOURS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TWO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TREE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WAITED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BOY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BUT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AWAY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WENT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BEAR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TREE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CLIMBED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AND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6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FRIGHTENED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WAS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BEAR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SAW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SUDDENLY 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WOOD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SOME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GET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TO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FORREST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INTO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WENT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BOY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SMALL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3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919" marR="49919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140968" y="2699792"/>
            <a:ext cx="3429000" cy="264072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A SMALL BOY WENT INTO THE FORREST TO GET SOME WOOD. SUDDNLY HE SAW A BEAR. HE WAS FRIGHTENED AND CLIMBED A TREE. THE BEAR WENT AWAY BUT THE BOY WAITED IN THE TREE FOR TWO HOURS UNTIL HIS PARENTS RESCUED HIM.</a:t>
            </a:r>
            <a:endParaRPr lang="en-US" dirty="0">
              <a:ea typeface="Calibri"/>
              <a:cs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17048" y="1547664"/>
            <a:ext cx="9069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ŘEŠENÍ: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77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995</TotalTime>
  <Words>294</Words>
  <Application>Microsoft Office PowerPoint</Application>
  <PresentationFormat>Předvádění na obrazovce (4:3)</PresentationFormat>
  <Paragraphs>365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10</cp:revision>
  <dcterms:created xsi:type="dcterms:W3CDTF">2014-01-16T19:25:16Z</dcterms:created>
  <dcterms:modified xsi:type="dcterms:W3CDTF">2014-02-02T17:43:39Z</dcterms:modified>
</cp:coreProperties>
</file>