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714556-7091-4409-9DE9-474D5F658473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31F2F-4F08-4207-AF2E-989154F71C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896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http://www.youtube.com/watch?v=0FmJzPywVLk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31F2F-4F08-4207-AF2E-989154F71C8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355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428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010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94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725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33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04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871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81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26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68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964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F27A8-3D88-4462-9A32-6A84C329ECE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54384-81E7-4488-873E-2158309BF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63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Whitetowerlondon.jpg" TargetMode="External"/><Relationship Id="rId3" Type="http://schemas.openxmlformats.org/officeDocument/2006/relationships/hyperlink" Target="http://en.wikipedia.org/wiki/File:SanktEdvardsstol_westminster.jpg" TargetMode="External"/><Relationship Id="rId7" Type="http://schemas.openxmlformats.org/officeDocument/2006/relationships/hyperlink" Target="http://en.wikipedia.org/wiki/File:Aerial_Tower_of_London.jpg" TargetMode="External"/><Relationship Id="rId2" Type="http://schemas.openxmlformats.org/officeDocument/2006/relationships/hyperlink" Target="http://en.wikipedia.org/wiki/File:Tower_of_London_White_Tow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St_pauls_altar.jpg" TargetMode="External"/><Relationship Id="rId11" Type="http://schemas.openxmlformats.org/officeDocument/2006/relationships/hyperlink" Target="http://www.wikipedia.org/" TargetMode="External"/><Relationship Id="rId5" Type="http://schemas.openxmlformats.org/officeDocument/2006/relationships/hyperlink" Target="http://en.wikipedia.org/wiki/File:Cath%C3%A9drale_St-Paul_-_coupole.jp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en.wikipedia.org/wiki/File:Westminsterabbeyfromeye.jpg" TargetMode="External"/><Relationship Id="rId9" Type="http://schemas.openxmlformats.org/officeDocument/2006/relationships/hyperlink" Target="http://en.wikipedia.org/wiki/File:Aerial_Tower_Bridge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06346"/>
              </p:ext>
            </p:extLst>
          </p:nvPr>
        </p:nvGraphicFramePr>
        <p:xfrm>
          <a:off x="1187624" y="2564904"/>
          <a:ext cx="6309186" cy="20514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309186"/>
              </a:tblGrid>
              <a:tr h="4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                             ZŠ J.E.PURKYNĚ</a:t>
                      </a:r>
                      <a:endParaRPr lang="en-US" sz="11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                            Mgr. Barbara Bláhová</a:t>
                      </a:r>
                      <a:endParaRPr lang="en-US" sz="11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Název:                                             </a:t>
                      </a:r>
                      <a:r>
                        <a:rPr lang="cs-CZ" sz="1400" dirty="0" smtClean="0">
                          <a:effectLst/>
                        </a:rPr>
                        <a:t>VY_32_INOVACE_43_LONDON</a:t>
                      </a:r>
                      <a:endParaRPr lang="en-US" sz="11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                           </a:t>
                      </a:r>
                      <a:r>
                        <a:rPr lang="cs-CZ" sz="1400" dirty="0" smtClean="0">
                          <a:effectLst/>
                        </a:rPr>
                        <a:t> LONDON</a:t>
                      </a:r>
                      <a:endParaRPr lang="en-US" sz="11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02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                            CZ.1.07/1.04.00/21.2803</a:t>
                      </a:r>
                      <a:endParaRPr lang="en-US" sz="11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899592" y="4941168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se seznámí se základními údaji o Londýně a poznají hlavní pamětihodnosti a významná místa v Londýně</a:t>
            </a:r>
            <a:r>
              <a:rPr lang="cs-CZ" dirty="0" smtClean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58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kola\Pictures\London BaB zmenšene\IMG_02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3604">
            <a:off x="798716" y="595753"/>
            <a:ext cx="2038477" cy="305771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91880" y="948791"/>
            <a:ext cx="3168352" cy="72008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LONDON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1814627"/>
            <a:ext cx="5576664" cy="112697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THE CAPITAL CITY OF ENGLAND AND OF THE UNITED KINGDOM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AutoShape 6" descr="data:image/jpeg;base64,/9j/4AAQSkZJRgABAQAAAQABAAD/2wCEAAkGBxQTEhUUExQWFhUXGBgWFxgXGBgaFxcXFxgYGRUaHBcYHighGBwlHRwYIjIhJSkrLi4uFx8zODMsNygtLisBCgoKDg0OGxAQGzckICYyLC4uNDQ0LCwsNCwsNCwsLSwsNTQ4LSwsLCwsLywsLCwsLywsLCwsLCwsLCwsLCwsLP/AABEIAKABOwMBIgACEQEDEQH/xAAcAAABBQEBAQAAAAAAAAAAAAABAgMEBQYABwj/xABFEAACAQIEAwQHBAcIAQQDAAABAhEAAwQSITEFQVETImGRBjJScYGh0RRCkrEjYnLB0uHwBxUzQ4KisvFTJJPCwxZzo//EABoBAAIDAQEAAAAAAAAAAAAAAAABAgMEBQb/xAAzEQACAQIEAwUIAgIDAAAAAAAAAQIDEQQSITFBUWETcYGRoQUUIjJCsdHwUuEV8TNTwf/aAAwDAQACEQMRAD8AqYrqVFdFd44wIropUV0UACK6KMUYpACKMUYogUACKIFEClAUAAClAVwFKAoAEUqKIFECgBMUYpUUYpAJAoxSopUUwERRilRRAoEJiuilxRy0gG4rop3LQy0XGN5aGWnYrstK4xrLQy07lrstFwsNZa7LTuWjlouKw1lrstO5aOWi4WGstdlp3LXZaLhYby0ctOZaOWi4WG8tHLTmWjlouMbC0rLSwtKy0AUdGKy/COO3Cyi6MyucoIABBLQJ1iK1IFQpVY1FeJbVpSpu0jorooxRirCoEUYoxRigAAUQKUBRAoASBRApYFGKAEgUoCiBSgKAABRApQFEClcBMUYpUV1AAijFdUbEcRtW/XuIvvYT5b0xEqiBWa4h6VKp/RrI9piRPuUCSPfG1VqelWJbUC3l/Yf+I1B1IomqUmbkCjFZbCelR0zhD+yGA93Mz8KurHGrLaFwp272nzOlCmmDpyRPiuilW2DCVII6gyPlS4pkRvLXZaciuikMby0MtO5aOWi4DWWuy07lo5aLgNZa7LT2Wuy0XAay12WnctHLRcBrLRy07lrstFwsN5aOWnMtHLRcLDYWjlpzLRy0XA8n4INbc+2N/wBsVtmMVg8Opt5WUzlhojchhy9//dXnpkwbDrB++h+Bmufg6ijCb8TqY6m5TgjQiiBWZ9H+IMtwYcjMILBidQOkRt9fhWoArdSqqpHMjn1aTpyysAFKAogUqKsuViQKUBRApQFFwABRApQFEClcAAUoCiBRii4AijFGKi47HpaHfOvIcz7hSuOwcXjEtiXYLvE843jrWaxfpQzd22mWfvEyRrpAiJ86r+LYs3XLNoBoFJ7qj46Emo6Wiw0ZdehzH/YDWepiIx+qxpp4eT+m52Mx1xyTcdmHSYXyECo7wCrZRm3jw5f9VOs8KYw0MQOXZXfh6yikXeE3dT2d0+PZgfm9ZZY2hxmaVhav8SL9rLkLC66HfQczv0mkrxFlELESY0O3nUi1w24NRbu7EbKNxB+9vTtrgFxo/RuOnq1GWMor6kSWFqPgRMNxBgWeFkRyI0PuNLxHFC41RZ66z+c/OrJPRe6J7lzUQdE/e1R7no3dH3Lv4FP5XKgvaGGf1obwlVfSPLxS2QIRkI2NsgHzEVc8N4/+jE3JYAytyAT4ZgN/P8qzTcKdBBzfG24PyBpjsSDuAdu9Kz5itMK9Nr4ZFMqM/qielYLiSOFMgZgCO8CDI1APUcxU6K81wnaqZTXnAZTodDKg/nWv4LxwEKl6VfbM0gN0knY+/wDlV8Kqlpcz1KLjrYvMtHLToWjlq25TYay0ctO5a7LSuFhrLXZady12WncLDWWjlpzLRy0rgNZaOWnMtGKLgN5aOWnMtELRcLCAtHLSwtHLRcLHjWKvyZfQtBMbkkgn9+9ROK3tBbSMoLFtBJ1BUkjnqdvpURmLSWJkCNdf60pT4aNImVDA7eMgT8POuLHQ7M6jkXfA76tjUyn7rD/a1bkCsPwCyvbYU/eLXZMjlbBA08SfOt5FdLBf8fiYMY71L9BIFKAogUoCtZlABSgKIFKApXAAWlBaUBSgKVwEBaRiLqopdyAoEkmn6o/SbHIiqGZOZAYj1hqpI3PP4mqMRVdKm5pXsXYekqlRQbtcAx926CyAWrY1z3PWI6hOWnU1V8UwtkEm5du3Tzy90eA0iR8ahYLjVkJ+luO7RGVVOn+pgAPgDTHEeOrc0tWT7272nwMfKvNVJYytV+K9vJep6GnDC0ofDa/mwcMxlkOQuHTQ6FjJ2FbLA4m4R3EA/ZQn8q8/wV3Eq0ojfBcv5AVoEx2PaItoNAO83MCJjMKoxmGc3o14suoV4xW3ozTFsRB9bc/dA5+NU3Emvie/HP10X99NLgscwktYUb7jn8TUXG8GxLiGu2YA0gjbUnX3k1moUIwlrKJbOvdaRfkvyUtzEXe01vDb/wAqxv4Gr3hvaN/mgxr/AIo0HXeqS9wC4DOZD/r+PSjh7d+3IUqDEbqQQT1K11qlDtY2g16mKNfI/iT9DZi1cKn9JIg/5q/xUu+t8DR//wCifxVk7T4vbOn+3+GpLHFEavbPhK6/Kue8BVT+aPqali4P6X6EriF/Eps3w7hqJw3imJ5rmEmZSefUVExeAvXCS2Qk7wV/fUfD8MvWz3VOniP3RW6NFKnZtXM7rXnezt3Gys4tW/xbCN7xB+YoXFw5X1GtnX1Dp4afyqqw/GsTbgZGIAjcmfzp0ekRIi5YBG57usE66hRr8awe714yvH0kjQ61F7/Z/gn4DGXEIS1eW6BsjaGByGk1o8BxAOcrKUffKefip515z9stNckoyDqCCB/pYz86vbnFBCgXQ+qhDs6NOhhoMdQenwPWp4qvScU1dcTn1cNQqpuLszcZa7LTlvUA6fDalZa7tzh2Gctdlp7LXZaVwsM5a7LTuWjlp3Cwzlo5ady12Wi4WG8tELTmWiFouFhsLSstOBaVlpXCx88RK+8Cp2BtZ2VSYgc9oAmoMx/3TqBjsNT057/1HjXItc6MXYv8HbWy9q6ZCAkzGb7gDADqQVHx8KicX9J75usbLEWtMsp+rrMjeSfIVFxGJZ8OSxkAwNdics6e4DXwqvXEzYFoSD2ueeXq5SPOrqM3GGW9idaMZyU0jZ+inHLt18l3mumgHeXUn4g/7R41rRXn+DuKhR9VdSpkc1CjMJ2g679TXoUVvw83KOphxNPJJWCKUKbS4pJAIJG4BEj3jlXWMQrzlYNGhgzsY/OrrmezHxUPi2O7FJCl2Jyqo5nxP3QOZqYKpvSZlKgA98b+CNMnpHd+ETWfEVJQpuUdy/D01Oooy2M1xDG3rh/S3sq+xaOUR+1Mv5n3VWrZsrOVCx8QTv78vh13q4/uqWYmAWIE+s0wSQdQOZ2J2FTMPwabjoA2ac0EiPhlAPLryrz08dHecr/vkd+GDa+WNv3zKTDu2yWwuhg6a/7J+dLXtjzRdAfvxqY9oTsau+H8FL5xKsRrlyk5deZdmmfCKc9HsAHdkARYJHdVV1HuFUTx1KKbXDcthhZvczN1mb/OUHQxFsxp46nWflT+DLKw1ZgY9VYjbSVX3+VWmNcriDaNwx+0R7xvTfpThbdpVZpuKVzQHIkaR3hVixam4wy/Nt+6A8LlTnfYvMDh8063oImP0hAnLABj37daF/AtGhcju75+W+/wNUo9JrVmzaCIpzrJU3GBt6LAkqS2518Kg3/StToFT35z/DWKODxMpZorTq1w8Sx4ihHSUte5ncStuCDDbHnEayNzvpHxqtAOuvIfe19Zaj4vGKzA93rvI921MpiEE6W9dD0jMu2vv/oa92hCUY2kjm15wb+FllZtsToTqI32PX8qurGFdtP0mUzsXkRGU6bVkO3TcZBry0PhNTcPxgLyU/6j9Krr06kvlROlUpr5maS3hLoEN23QnLdGkHXQfD400MK/M3P9QY/ePtDpFJ4R6SW3uJaZLcMwXN2h7smOa/vFTcD2ZxrWlQhgJNwXXgyV0yeqND8qwyq1qTeeOyvw2/f9GlQpztllxtsytukrtcVTrGludMvVff5UTibgPrqRpy/WUfdYcia0vpAv2dhDk7BgHOk7TrpXY3h5GH7UtI8YP51CPtOLjFuO+37Yk8E+Eij+13CPUVhrBECYZljvA9B50EtoRJtZYEkACdttx+VT8Dhs1gsMmhjRFG/7IBpNm1Ng3QQ6kTmXOsgxGjlo0irY4uld6W1sQlhp6K9xvBoyE9lda3ziSPkYzfOtJwj0guB1t4gAhjlW4ojU6DMB1PPSKogAAhIbvbSFbl10/Kp+Awy3GVZ9YwYPIsATB1GvgNq2UsV/1y8GZauF/nHxNxkrslSClDLXXzHJykfJXZKkZa7JRmDKR8lHJT+SjkozBlGMlEJT4SlC3RmDKMBKVkp8JRyGjMGU+Z2WdeVT7eDYdmQQNY9x5THWoESBVth7gKhR6+ZYMCNiNxrOornWNsdxi9ZNsFolcw8BI1jr0qFZvwrjL6xHwymemvyqzxuKPZhZ7gcPt97LG/uHyqRiuOW2XGhI/wDUGybcgyOzMtr92aSlJI0OMbjSuhkElZYkz0IPMeNXQ9NAsKEUQFElz0jbL4dedVQxVohsyam6SIIJyEdN4moKWxJbvBJAkodO7ry61ppVXG5RWpKdi1sekhOa6LgtvLns8rMH0BAmIAYyJ0OlR8D6TXFOjBO9JXKTmnMToZgSY0ioGHglQTqYBkfrH+VWK8NUNmDKvdzT2YJEGc05hB218KjUxKp7944YdzWncWC+leICjtAEZmMKbbA5R75k+6mF9JWF1zfX7uUALlOhlJDHqZPuqQnDne4rvezuAGU3LQJhdRBLTpv5VaIhADLl7UiXukDO/s945iBAA0PKudivaUJxcGr371/4bKGAlCSktLEFuLYi6D2WGYRdDg5WIKgERJCj508MTje3a9C22IggvZGnLQloqRcssZLXCTIKaTJIBIl5/XHl0pb4Lul0ZxE23ltCWUuhEbFY331rlZ4bRguO6b+/7c3NPjJ+iK3BYXEo7OLyAsMrZbl3X4W0393WmcLwd1fP26hlMz2d0wY6kryNP4dlu3bwUZVRSh7zEk5dHM7nceXwsBw4lkvBLSWlPZIEnO0B8wY6aZlJG/zNXOpUTfDTXReXErUIO3HXmylvcDVrkviO8df8JR8O9d/rWhiODW9nvPpooVLSk89AXk6eFX9jgj37DBGspbtCbmZCbjubZuBhvqBHMa6bUcJbC3lgCXBXYCAqNc0PKY106VGWJrRjfN6L8aaEuypO+n3/ACZHGYNECG25uK0gluzMRtGWar7FwsNhqWGw5CedaX0pwgt3SAIzMGI5SUG3v3+NZ7hx/wCb/wDHwrt4SbnRjJvf8nKxEUqjS6fYm3eC3Fw64juZC0fresRtljkedTcL6K37iW3U2of1QSQdmOoCeB61d38NPBVeQIuRykzcfYc60XozctjC4YOmYmYOaI7lzlBk++s1XEzUW1/JryJRpxb8DzXDcDuXb7WR2edM08l7rQYIQk6+FVpsMjOpVTDspMAiVzTGm3d8K33othi/FMQBl0F86kAaXF0E7nwrH8RP6a7/APvu/wD2VppVHKVnyT8yqcUlci8LJuNbB0DHWACQAwBgn31fLgrJaRfaQYktZKz0ksBMaxM6VS8B1e1/q2A9ta3d/BC3hrdvKArBFkiSc4JzRp3pEzO5rJj68qcopPfu8zXhIRad1xKO/wAJVhma8QW1jJbk8thc/KnRwpiot9uCB3h+iadRAPdcjrrHWtJ6McItO9x7gUlbKBAe7lJLywiZJgCD05zVTg+GJedVKjJcuK7IogRkDFR74+dZO1q6fFp3L8GnJTvJW26v8kCxw66qZFvAq3I9ssxvHdy0bWExCWjZW5byEjuq6jQaGM4BHnVlxLBjtLoRQhUtb0JBlCBmgCAY0+AqPwkHELb7ItbLFbRAdjlOZQxE6zBPv0ml2k2tUnrxS38B5IbpvbnwGA+KHZBrOZbckZYYt4EoT5xUjg/G1t3LfbI1uHkmDIGYHXSds2g30pWUEggkIZy5grEmAEHWJLHkdINTLXaaLmBEEwdfvEAZXkE5YOkc6h2kFZygvC6596G4Sd0pfZ/g1/8A+T4T/wA6fE660lvSnBiJxCa6cz+QrzfiSIWLIUtqVBIyAwdASCW2mq65ZEwbgaQTBQCR13rvUsZSnG+qZyJ4OpFntuFvpcUOjBlOoI2NOxXmX9nOIuduqLc7hDM41hoWA0TAO2taf+0vEZOHX+rBUGvtOv7pq1VE9ip0mnY00VTX/SjCrYe+Loa2ji2xUMYckCIiTuK8u9JfSm5dxFxrFy4LTBLYAdskQoZskiDmB6VQtcOUAO0NDENGXXnlG50GpJqxMjlPbT6XYUKWa4FUBTJmSXGZRAEzFZU/2lgYsiP/AEgWBCntGaBrJIAEyI6Dx0xPBsMGs52liWA9ZhuQDoDp/KplzCJlY5TIVyIZ5lSQOfgKMyDKbW9/arhF9VLze7J/FTuC/tPsG2huo4uZRnC5cuaNYzNMe+vKuylMxVlIaIltdBr161ojw630P43+tNSQnEydpfPXw5GtDw7hbOi5QFdnUKx2HdZtd98vTlVObUAxrofKCT8pqXY4rcGRUd1ZWUiFQwQrJsW5hjvWDV7GuEbPUi4h+4p0y5l8wCR8ImubHIVvgKv6Q2yhnVcp73n+6kXSQnKMwO/MAwJ900yMR/ibd49V11ke6px1RKTsyat9SDKiS5O6+qR7+tdax7hHthmCM2YrPdkKQCVmJFJs4lQZZARJMSh0I8TUIXSCdN/oRuKmmrkXsTcJ6yaECV19xP1q9tXhKyJ/RfmU0rLpiDp0HT31YoVV4cvsPVIGhAI5e7yqjEWki/D3WxseGBM5IBzFoJJbUm1mJ3jcke7pSOI41U7ER61vTcxCtOpqNhuF2wyd+8ZDGe02IhenQ+UVLx2EtWrRYWu0yAwbpzEAx3QNo3O1cGfZ9snq+nmufM6iVTsminucbjLt3QtyJ3JG39daSfSNvszoH77XFYjp+jdZ940FanB4IL6qWVAMaImvPTue7fx+KsNiXYsBlBDZYAEjkJ7o3M7VYsZSW1Pbr/TKHhaj3n6HneCxzo14ofXWJ8YGvv0PnVphOMXsuUFiFuZlEaZTbcH45mJ1rZ2bzliqvm7xWRmWG005TEjapDi6ontCwmN7gg8921G9Sn7Tg96a16/0KOClpaZirOPvDCNZXthcZ0JIDCUFsowJG/IUi3jMQLoum3cYgQBlbKO4UOnxrcsl3U9sZAkrDxtI1zb7/Kut2rrj/GKctixkCd823hFVS9owad4LXv4+BYsE0r5jz7ieLu3bzXLiuCxQwwY+ooXSeW1PYjCWreHtsjsbhLl0KnuztBnWZ6chVv6RYC89+2ubPAbXVQZEjQt/UVS8V4ey2pGnfUakzJIHPlqNa6+GrxlShbQw1qDjNrcrTjrkBZbIDOWDHM7e80pOJOsZXYAGQOXPw13507b4XcjM2YDl3on6CmzbtyAbqiCREE/Of6mtGeD0ZndOSGU4gy6qxDayQDJkz9PKm1xROpknMSdDqSCD+dLxGCOUMrSD94ExPQjkag4YtJ3MTIJPLerIyT1RBwa3JuCulMoUMSJA7pnvEfPStLi+I4i5bt2mR4QIobvT3AQPdvWc4ax7SwRI/TIOc+sD9K9Tt2LsA9tqQIXKY1E6nNv/ADrm+0cTClKOaKfHibcJQdSLeaxk+H4+7bkuH1t200B+5mmfHWmuFcSuWritLKodWnWQBbZTA8tK1DYh4JNxlHMgO55nQL7jUoPcH3txMy+3umax/wCSit6fr/Rp9wld/HqYy/xh2v3nBJW47t3hqZdDm95AruDccuW75uqpA7Q3Y6fpEO/7Ij/qtot1yoIYMG2JDDXmCG1FM5nIBm0wOxA0mfFdvH3017SptO9P1/rcj7lPS0/T+zF2eJPkg/daQfHkPzq1/vwA97bT/cT+UfOrtULRK2WzQQcoykH3pM/14UbGFR7alrFo5ugCz74jX/uieNoSXxR8n/oFhq0XpIprluQAQINtAd+b0jjNvLc8e8OkQLg5eC0vF4a0Hle1UGZGcaBYygTOxjfpVTxcpaYS15yZ9Zp5ba/tHzq/C1ItWXeFeMlui19EeLW8K63buYKLWXuqWMtEaDWNDTX9oXpimJRbNlWySLjM6splSYAB3GusjpWQxuIHZlTm2U+GozDnymn8ffuXAuZOz7OwAvcK5kEQ2vrE9a6kWrHOlfMVVl4YDWAVgfHSp/EuIK6IMiKAukDvHU6tvr9BVarQ0nll/wCvlTVy8SB4ADymrblTJw4ncyhVMAGdI1Okb+6pOH4y+zQQQQY00YknWqSaXMUsxFovGxSlI2Ob92+1ad2H5flXnguGp44rdH3n/F9VpqQnEkW7kCOoZR8VK/vpT3At1cokgA+/aAY6QaFlAIk8j55THxmhgRlvKzSAASTBO7MRy6EVTHZl6TVrnYickRoWBnxAIAnbmakYTBtdF3s7ZbMQEyidZkARzIB8jTlsA2cupfNIAHRG2q3t8Us/pgpKC5qswolcpU76Hf8AERzqh1ZJWirmhU03duxnDcAJlfvE7rt50ycHcgMUIVtVJkAgErIOxE6aVYWsZaDd60XXMTB0EHqQZ8Ypq7xIMSoRU10gttuBE6xVmeV7JFbjG2rGcXwa5aVHe2VDrnQme8sxIPMTWi4JwcYi8xaYS0GAiZK2xAjxMD41SLiy2VXYwBAEMRlmYGvd5fP423AOKBSxYkZio0LTC8+6QYHlVGI7Ts3bctpSinY1eNC28QoynIFhV1nKVUmJ31n4056T2Qlm4p3jTx1FZbFcaN3KQvJh3y8ZRDaSddoipmMxV66rFr9ohlnKCVnSdhaEmepM1yZYWopwk9Lb+DN1PExyyXM03DnVokjV2A137pJjrsfKk8ECs12IkXjPXw/rxqvscVu2SFLgtlBOa4YEiY9YSY8eXKn+F4zEEP2VrMC7NOZRyWSP0vUjzrFKjNRlyduJd28W10JvBiH2g5brLI/aDaxz1p7BXBce6oIIQqD+0TcJ/dTOGxl8AhLBaGIJkCGHradt86cwPEbgDBbBJDEOAB3W6H9JroQfjWepBvM0uVtUONVKxHxuMjGJZB1dXLAHcLalQY5Trr7NWLOiWyXMAEmf9PP4TUKzi7hvEG1Dlc0ZFLZRpvMnWB8RUfH8XPaBHtRBBIa2hjUCYIJ5jbWm6UpZVbZa9dyXarK1fcicYxaC7h7k91kzDxBtiPzqm9JOI27iKqNJzp/ySrD0hxF1rqstpSqrCgoFjaek8uXSqDH3brRNpAAZ0A3Vl8esD416DA0rUoXOfiKvxMs8XcTMVZwoVSV5AwIVR+fwNVqY5ULBbdl1nUsgJbfbpz2j8o6wHuRdc2h3WbK6zOUxA13Iq44LaJVwLuEQM0FXsqSwGVpGZpiYEDmaVVRi3mZGM78Crsdl2frKDlXu6ayYIjmRvPSqa7bVLpJ6HzBI/ICrm7w9sq96wCVtuItnOc52ktuBPKqlkuFmlEbUjUA6SZ59a14VWbsyms7rYPDiDew4B/zkP+4V6navp2hSe8ptrHibanyg/KvM8FbuG5bKogIdCpCgwcwgkA973c9q23EuIZL6sVhoEE2VB3CRJSdJA/1DXeMHtek6tSPc/M0YKajBrqN+lf6PCO2Zl1QSrFTrm0kbjwq/7MZJHK2TI39U6ioWL4gxtnPaaBEg2kbnE7cpmamYPH3VUL9naAIEIgAA026Vxp059mlbVN8e439tHM3zGfRy2GwlkyTqdzJ5bkbnxpHDLa9iApkBmG88+tP4TirZJtYcm2SSCFRQfGC46VDTiV3vG3YJWTOiL3hv/m7zp8KOynJy4Xd911079QVaKSDZA7OyZEHKPDUmn8Eo7NPA/wDwBqML2JiVsHKCZEqIIMwIva03hcTimthQoXurDZgCNNNM56RPu0qUqDa+Zb811F26uQ+I5UCOYYN2kDWDBUHboSNPHwNVOP4b2xbMNAGIOWIAAiCB7/Ku4xevL2a3BbaFukFDEnNbz5iFE7LEgHf4ysBxYMHiRlCAjM33nZV3HvMfCupSpzpU1Jb6/fQxVaqnUMHj7DFsigsxFtQACSTkUAADc+FT8bjlurKqyBMP2ZmNWUqSdNx9aVjbp7MEHvafeMCNAYGxEAzVUMWQmUkGTHKYhQP+IrtJOyMTks1xq1bJDxyynaZgGo/YNtBO3KtB6P4PU3RdNsq6xlVi8AGdQRlkEirO/gcOqgl1IFormDfemAWU+rOePhUu0u8q3/f3Qg4aXZiGQ9D5UCa0dsG2RcstbMAqTKkSVMghxExMGNN9KrL9hmBPcmR/mW/1idZ91T1IW5FeaWLn9QKkLgGjdP8A3Lf8VEYF/wBT/wBy3/FQGUmNeWNm/EP4akJiRAIUmP19f+NQXtEnUqPI0kYZebD4A/vik42Eplq3EEKFwpGQCQW1YsSBHu32qfxOLOVlDNvOsEA+74eVZ5LSjafkB++pS4vfQawNZ5T0jrR8KFn11ZLtY0PuG94IEnmO8ATrpUX7XbFtnyswJZVOgAJGhInUjptSDf22HuHPemgq5ckd2ZjxqGZD7REjh+KW4cveEAkkKOnSedWuGITvD1p/8Y0AXXnzOv8A1VLhWW2cyaGI66Hfepo4q/X5CoydyUaqW5Y2sWoIJXQAjVFI1EdaNq+iowB1MwcpAExOgMHYVW/3rc6/KuPFX6/KloPtol3jMQlx85J8O60ABcvLnH5VacG9IVw9sIMxhjmORvUywN9jIHOsd/ej9R5Un+8G8Om1VVKUKkcstiUa6TujcN6Z3y2gUL0gz8SRVhhvSwlQSoViwnSREjMQesT8q85PE26L+GlLxdxsF8qzywFGXAt97R6onpDanMd9pyiY33naaoOMOl7ELdZ2GWIygawQYMnb6+WMHGX6L86cPHG9keZpRwFODugeKTNRxfGB7gyjMoVYlQO8Oep32qqxMmBlaCc33d8wM7+J8zVcnHTOqD8X8qcXjgP+WZ/a93hWunTUEorgVyrRlxF8VvtCotnOVAIOUmJJOsN46U2mJYZlFhlYzlJtkbwAJDSomDzpy1xAZmZg4nLEQdvjSjxFJBBfQEeZH0qfZLkPtOpEtcTbtFa7aIAyKBlKwPAE9PkTTmcZidNyQdNMxk8/E+dHEY/aCxgg/ATpqKaucSXmrD4L4VZGCWpBz6kvD4kWnR49Qqw22DAxvzirzjuJS9eRxcEJqIIg+qdZI5j51mPt4/W/ClH+8PE/hXw8Krq0oVJKTeqCNVRVrnpqcXsZe9cQmACDBmNtzFIsek9uWDOgAYZY3K5RqROnezD4V5v/AHmfa/2r9KH949SPwDx8Kx/42jzLvej0NfS2xJUGAGy6AQRAMjXaTTFv0qtKzBpK8gApnTWda8+XEr4fh8K4306Dy8KkvZ9AXvPU1+J9LkVcgBKl2aSwBGx1EHrWPu8aZjmF1hoMokaDLqPMTz2qJjMsgrbVt5nTpH76fRLPsp5CtdHC0aeyRTOtKXEs34mjW7SAAMRcLPABYkqxJgb6RzphMRa7NcvdeWG24BMaEdPzplBaEd1NNuUTvypYZOibn738qvjCmlbQg5tkcvNuZbcCdMoGx0I6zURWBCknUk/1oKs0toNlX8f8qDWEP3F0k+v/ACqyy4MM3QXgb6ojM1w5VYSkAhhoNyOUnyp3GcbttlC90BW1JAmSsCD4a0x9jQ7qPxfyqOeG2y0ZeROje6Pzqvs45s3Ek5txtYmf3mnZwMpOYGAy7Qeg91cmOt87bfB6h3MCEQ5SRAmJB1Gu0UuxbBVTrqAdx091OUIy3IK64ExccnsH4t/KnPt9v2f91QLFuQJ357fSoFzFsCROxPIdfdVTpRHce7vQeVGV6DyFA2E9keQodgnsjyFbrdDMKleg8hXSvRfIUjsU9keQoi0vsjyFFugC5Xov4R9KIZei+Qpo2V9keQrhaUfdHlRboA6WX2R+EUnMvQeQpHZL7I8qT2KeyPKi3QBzMvsjyH0oZh7I8h9KR2CeyPKgbSeyPw0WXIBzu9B5D6UTl6DyFNC0nsj8NKOHT2R5CjKuQxWnQeQrtOg8h9KR9nT2V8hR7BPZXyFGVcgFaeyPIfSjK+yPIUkWE9keVd2S+yPKllXILiwV9keQ+lOK4GyjyFRzZX2R5URh09lfIUZVyC4+WHQeQpJjoPIUnsV6DyruwX2R5U8vQVwkDp8q4kdKHYr0HlR7Beg8qeXoFwSvT5D6V2YeHkPpShZXoPKgbC9BSyLkFwSPDyH0oSPDyFK7BegruxXpTyLkFxOYeHkPpQLDw8h9KWLC9PzruwXp8zRkXILiAw8PlXSPDyH0o/Zl6fM1xw6+P4m+tGRckK4cw8PIfSuBHh5D6V32ZfH8TfWj9lXx/E31p5FyQro4keHkK7MPDyH0rvsi+P4m+td9lXx82+tGRckF0dnH6vkPpXC77vIfSu+zr4+Zrjhl8fNvrR2a5ILo7tfd5ClpjCBAIjpCn8xSPsw8fM132Yf0aMnQLivth/V/Cn0pksDuF/Cv0pz7MP6JoDDDx8z9aeXoPN1P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8" descr="data:image/jpeg;base64,/9j/4AAQSkZJRgABAQAAAQABAAD/2wCEAAkGBxQTEhUUExQWFhUXGBgWFxgXGBgaFxcXFxgYGRUaHBcYHighGBwlHRwYIjIhJSkrLi4uFx8zODMsNygtLisBCgoKDg0OGxAQGzckICYyLC4uNDQ0LCwsNCwsNCwsLSwsNTQ4LSwsLCwsLywsLCwsLywsLCwsLCwsLCwsLCwsLP/AABEIAKABOwMBIgACEQEDEQH/xAAcAAABBQEBAQAAAAAAAAAAAAABAgMEBQYABwj/xABFEAACAQIEAwQHBAcIAQQDAAABAhEAAwQSITEFQVETImGRBjJScYGh0RRCkrEjYnLB0uHwBxUzQ4KisvFTJJPCwxZzo//EABoBAAIDAQEAAAAAAAAAAAAAAAABAgMEBQb/xAAzEQACAQIEAwUIAgIDAAAAAAAAAQIDEQQSITFBUWETcYGRoQUUIjJCsdHwUuEV8TNTwf/aAAwDAQACEQMRAD8AqYrqVFdFd44wIropUV0UACK6KMUYpACKMUYogUACKIFEClAUAAClAVwFKAoAEUqKIFECgBMUYpUUYpAJAoxSopUUwERRilRRAoEJiuilxRy0gG4rop3LQy0XGN5aGWnYrstK4xrLQy07lrstFwsNZa7LTuWjlouKw1lrstO5aOWi4WGstdlp3LXZaLhYby0ctOZaOWi4WG8tHLTmWjlouMbC0rLSwtKy0AUdGKy/COO3Cyi6MyucoIABBLQJ1iK1IFQpVY1FeJbVpSpu0jorooxRirCoEUYoxRigAAUQKUBRAoASBRApYFGKAEgUoCiBSgKAABRApQFEClcBMUYpUV1AAijFdUbEcRtW/XuIvvYT5b0xEqiBWa4h6VKp/RrI9piRPuUCSPfG1VqelWJbUC3l/Yf+I1B1IomqUmbkCjFZbCelR0zhD+yGA93Mz8KurHGrLaFwp272nzOlCmmDpyRPiuilW2DCVII6gyPlS4pkRvLXZaciuikMby0MtO5aOWi4DWWuy07lo5aLgNZa7LT2Wuy0XAay12WnctHLRcBrLRy07lrstFwsN5aOWnMtHLRcLDYWjlpzLRy0XA8n4INbc+2N/wBsVtmMVg8Opt5WUzlhojchhy9//dXnpkwbDrB++h+Bmufg6ijCb8TqY6m5TgjQiiBWZ9H+IMtwYcjMILBidQOkRt9fhWoArdSqqpHMjn1aTpyysAFKAogUqKsuViQKUBRApQFFwABRApQFEClcAAUoCiBRii4AijFGKi47HpaHfOvIcz7hSuOwcXjEtiXYLvE843jrWaxfpQzd22mWfvEyRrpAiJ86r+LYs3XLNoBoFJ7qj46Emo6Wiw0ZdehzH/YDWepiIx+qxpp4eT+m52Mx1xyTcdmHSYXyECo7wCrZRm3jw5f9VOs8KYw0MQOXZXfh6yikXeE3dT2d0+PZgfm9ZZY2hxmaVhav8SL9rLkLC66HfQczv0mkrxFlELESY0O3nUi1w24NRbu7EbKNxB+9vTtrgFxo/RuOnq1GWMor6kSWFqPgRMNxBgWeFkRyI0PuNLxHFC41RZ66z+c/OrJPRe6J7lzUQdE/e1R7no3dH3Lv4FP5XKgvaGGf1obwlVfSPLxS2QIRkI2NsgHzEVc8N4/+jE3JYAytyAT4ZgN/P8qzTcKdBBzfG24PyBpjsSDuAdu9Kz5itMK9Nr4ZFMqM/qielYLiSOFMgZgCO8CDI1APUcxU6K81wnaqZTXnAZTodDKg/nWv4LxwEKl6VfbM0gN0knY+/wDlV8Kqlpcz1KLjrYvMtHLToWjlq25TYay0ctO5a7LSuFhrLXZady12WncLDWWjlpzLRy0rgNZaOWnMtGKLgN5aOWnMtELRcLCAtHLSwtHLRcLHjWKvyZfQtBMbkkgn9+9ROK3tBbSMoLFtBJ1BUkjnqdvpURmLSWJkCNdf60pT4aNImVDA7eMgT8POuLHQ7M6jkXfA76tjUyn7rD/a1bkCsPwCyvbYU/eLXZMjlbBA08SfOt5FdLBf8fiYMY71L9BIFKAogUoCtZlABSgKIFKApXAAWlBaUBSgKVwEBaRiLqopdyAoEkmn6o/SbHIiqGZOZAYj1hqpI3PP4mqMRVdKm5pXsXYekqlRQbtcAx926CyAWrY1z3PWI6hOWnU1V8UwtkEm5du3Tzy90eA0iR8ahYLjVkJ+luO7RGVVOn+pgAPgDTHEeOrc0tWT7272nwMfKvNVJYytV+K9vJep6GnDC0ofDa/mwcMxlkOQuHTQ6FjJ2FbLA4m4R3EA/ZQn8q8/wV3Eq0ojfBcv5AVoEx2PaItoNAO83MCJjMKoxmGc3o14suoV4xW3ozTFsRB9bc/dA5+NU3Emvie/HP10X99NLgscwktYUb7jn8TUXG8GxLiGu2YA0gjbUnX3k1moUIwlrKJbOvdaRfkvyUtzEXe01vDb/wAqxv4Gr3hvaN/mgxr/AIo0HXeqS9wC4DOZD/r+PSjh7d+3IUqDEbqQQT1K11qlDtY2g16mKNfI/iT9DZi1cKn9JIg/5q/xUu+t8DR//wCifxVk7T4vbOn+3+GpLHFEavbPhK6/Kue8BVT+aPqali4P6X6EriF/Eps3w7hqJw3imJ5rmEmZSefUVExeAvXCS2Qk7wV/fUfD8MvWz3VOniP3RW6NFKnZtXM7rXnezt3Gys4tW/xbCN7xB+YoXFw5X1GtnX1Dp4afyqqw/GsTbgZGIAjcmfzp0ekRIi5YBG57usE66hRr8awe714yvH0kjQ61F7/Z/gn4DGXEIS1eW6BsjaGByGk1o8BxAOcrKUffKefip515z9stNckoyDqCCB/pYz86vbnFBCgXQ+qhDs6NOhhoMdQenwPWp4qvScU1dcTn1cNQqpuLszcZa7LTlvUA6fDalZa7tzh2Gctdlp7LXZaVwsM5a7LTuWjlp3Cwzlo5ady12Wi4WG8tELTmWiFouFhsLSstOBaVlpXCx88RK+8Cp2BtZ2VSYgc9oAmoMx/3TqBjsNT057/1HjXItc6MXYv8HbWy9q6ZCAkzGb7gDADqQVHx8KicX9J75usbLEWtMsp+rrMjeSfIVFxGJZ8OSxkAwNdics6e4DXwqvXEzYFoSD2ueeXq5SPOrqM3GGW9idaMZyU0jZ+inHLt18l3mumgHeXUn4g/7R41rRXn+DuKhR9VdSpkc1CjMJ2g679TXoUVvw83KOphxNPJJWCKUKbS4pJAIJG4BEj3jlXWMQrzlYNGhgzsY/OrrmezHxUPi2O7FJCl2Jyqo5nxP3QOZqYKpvSZlKgA98b+CNMnpHd+ETWfEVJQpuUdy/D01Oooy2M1xDG3rh/S3sq+xaOUR+1Mv5n3VWrZsrOVCx8QTv78vh13q4/uqWYmAWIE+s0wSQdQOZ2J2FTMPwabjoA2ac0EiPhlAPLryrz08dHecr/vkd+GDa+WNv3zKTDu2yWwuhg6a/7J+dLXtjzRdAfvxqY9oTsau+H8FL5xKsRrlyk5deZdmmfCKc9HsAHdkARYJHdVV1HuFUTx1KKbXDcthhZvczN1mb/OUHQxFsxp46nWflT+DLKw1ZgY9VYjbSVX3+VWmNcriDaNwx+0R7xvTfpThbdpVZpuKVzQHIkaR3hVixam4wy/Nt+6A8LlTnfYvMDh8063oImP0hAnLABj37daF/AtGhcju75+W+/wNUo9JrVmzaCIpzrJU3GBt6LAkqS2518Kg3/StToFT35z/DWKODxMpZorTq1w8Sx4ihHSUte5ncStuCDDbHnEayNzvpHxqtAOuvIfe19Zaj4vGKzA93rvI921MpiEE6W9dD0jMu2vv/oa92hCUY2kjm15wb+FllZtsToTqI32PX8qurGFdtP0mUzsXkRGU6bVkO3TcZBry0PhNTcPxgLyU/6j9Krr06kvlROlUpr5maS3hLoEN23QnLdGkHXQfD400MK/M3P9QY/ePtDpFJ4R6SW3uJaZLcMwXN2h7smOa/vFTcD2ZxrWlQhgJNwXXgyV0yeqND8qwyq1qTeeOyvw2/f9GlQpztllxtsytukrtcVTrGludMvVff5UTibgPrqRpy/WUfdYcia0vpAv2dhDk7BgHOk7TrpXY3h5GH7UtI8YP51CPtOLjFuO+37Yk8E+Eij+13CPUVhrBECYZljvA9B50EtoRJtZYEkACdttx+VT8Dhs1gsMmhjRFG/7IBpNm1Ng3QQ6kTmXOsgxGjlo0irY4uld6W1sQlhp6K9xvBoyE9lda3ziSPkYzfOtJwj0guB1t4gAhjlW4ojU6DMB1PPSKogAAhIbvbSFbl10/Kp+Awy3GVZ9YwYPIsATB1GvgNq2UsV/1y8GZauF/nHxNxkrslSClDLXXzHJykfJXZKkZa7JRmDKR8lHJT+SjkozBlGMlEJT4SlC3RmDKMBKVkp8JRyGjMGU+Z2WdeVT7eDYdmQQNY9x5THWoESBVth7gKhR6+ZYMCNiNxrOornWNsdxi9ZNsFolcw8BI1jr0qFZvwrjL6xHwymemvyqzxuKPZhZ7gcPt97LG/uHyqRiuOW2XGhI/wDUGybcgyOzMtr92aSlJI0OMbjSuhkElZYkz0IPMeNXQ9NAsKEUQFElz0jbL4dedVQxVohsyam6SIIJyEdN4moKWxJbvBJAkodO7ry61ppVXG5RWpKdi1sekhOa6LgtvLns8rMH0BAmIAYyJ0OlR8D6TXFOjBO9JXKTmnMToZgSY0ioGHglQTqYBkfrH+VWK8NUNmDKvdzT2YJEGc05hB218KjUxKp7944YdzWncWC+leICjtAEZmMKbbA5R75k+6mF9JWF1zfX7uUALlOhlJDHqZPuqQnDne4rvezuAGU3LQJhdRBLTpv5VaIhADLl7UiXukDO/s945iBAA0PKudivaUJxcGr371/4bKGAlCSktLEFuLYi6D2WGYRdDg5WIKgERJCj508MTje3a9C22IggvZGnLQloqRcssZLXCTIKaTJIBIl5/XHl0pb4Lul0ZxE23ltCWUuhEbFY331rlZ4bRguO6b+/7c3NPjJ+iK3BYXEo7OLyAsMrZbl3X4W0393WmcLwd1fP26hlMz2d0wY6kryNP4dlu3bwUZVRSh7zEk5dHM7nceXwsBw4lkvBLSWlPZIEnO0B8wY6aZlJG/zNXOpUTfDTXReXErUIO3HXmylvcDVrkviO8df8JR8O9d/rWhiODW9nvPpooVLSk89AXk6eFX9jgj37DBGspbtCbmZCbjubZuBhvqBHMa6bUcJbC3lgCXBXYCAqNc0PKY106VGWJrRjfN6L8aaEuypO+n3/ACZHGYNECG25uK0gluzMRtGWar7FwsNhqWGw5CedaX0pwgt3SAIzMGI5SUG3v3+NZ7hx/wCb/wDHwrt4SbnRjJvf8nKxEUqjS6fYm3eC3Fw64juZC0fresRtljkedTcL6K37iW3U2of1QSQdmOoCeB61d38NPBVeQIuRykzcfYc60XozctjC4YOmYmYOaI7lzlBk++s1XEzUW1/JryJRpxb8DzXDcDuXb7WR2edM08l7rQYIQk6+FVpsMjOpVTDspMAiVzTGm3d8K33othi/FMQBl0F86kAaXF0E7nwrH8RP6a7/APvu/wD2VppVHKVnyT8yqcUlci8LJuNbB0DHWACQAwBgn31fLgrJaRfaQYktZKz0ksBMaxM6VS8B1e1/q2A9ta3d/BC3hrdvKArBFkiSc4JzRp3pEzO5rJj68qcopPfu8zXhIRad1xKO/wAJVhma8QW1jJbk8thc/KnRwpiot9uCB3h+iadRAPdcjrrHWtJ6McItO9x7gUlbKBAe7lJLywiZJgCD05zVTg+GJedVKjJcuK7IogRkDFR74+dZO1q6fFp3L8GnJTvJW26v8kCxw66qZFvAq3I9ssxvHdy0bWExCWjZW5byEjuq6jQaGM4BHnVlxLBjtLoRQhUtb0JBlCBmgCAY0+AqPwkHELb7ItbLFbRAdjlOZQxE6zBPv0ml2k2tUnrxS38B5IbpvbnwGA+KHZBrOZbckZYYt4EoT5xUjg/G1t3LfbI1uHkmDIGYHXSds2g30pWUEggkIZy5grEmAEHWJLHkdINTLXaaLmBEEwdfvEAZXkE5YOkc6h2kFZygvC6596G4Sd0pfZ/g1/8A+T4T/wA6fE660lvSnBiJxCa6cz+QrzfiSIWLIUtqVBIyAwdASCW2mq65ZEwbgaQTBQCR13rvUsZSnG+qZyJ4OpFntuFvpcUOjBlOoI2NOxXmX9nOIuduqLc7hDM41hoWA0TAO2taf+0vEZOHX+rBUGvtOv7pq1VE9ip0mnY00VTX/SjCrYe+Loa2ji2xUMYckCIiTuK8u9JfSm5dxFxrFy4LTBLYAdskQoZskiDmB6VQtcOUAO0NDENGXXnlG50GpJqxMjlPbT6XYUKWa4FUBTJmSXGZRAEzFZU/2lgYsiP/AEgWBCntGaBrJIAEyI6Dx0xPBsMGs52liWA9ZhuQDoDp/KplzCJlY5TIVyIZ5lSQOfgKMyDKbW9/arhF9VLze7J/FTuC/tPsG2huo4uZRnC5cuaNYzNMe+vKuylMxVlIaIltdBr161ojw630P43+tNSQnEydpfPXw5GtDw7hbOi5QFdnUKx2HdZtd98vTlVObUAxrofKCT8pqXY4rcGRUd1ZWUiFQwQrJsW5hjvWDV7GuEbPUi4h+4p0y5l8wCR8ImubHIVvgKv6Q2yhnVcp73n+6kXSQnKMwO/MAwJ900yMR/ibd49V11ke6px1RKTsyat9SDKiS5O6+qR7+tdax7hHthmCM2YrPdkKQCVmJFJs4lQZZARJMSh0I8TUIXSCdN/oRuKmmrkXsTcJ6yaECV19xP1q9tXhKyJ/RfmU0rLpiDp0HT31YoVV4cvsPVIGhAI5e7yqjEWki/D3WxseGBM5IBzFoJJbUm1mJ3jcke7pSOI41U7ER61vTcxCtOpqNhuF2wyd+8ZDGe02IhenQ+UVLx2EtWrRYWu0yAwbpzEAx3QNo3O1cGfZ9snq+nmufM6iVTsminucbjLt3QtyJ3JG39daSfSNvszoH77XFYjp+jdZ940FanB4IL6qWVAMaImvPTue7fx+KsNiXYsBlBDZYAEjkJ7o3M7VYsZSW1Pbr/TKHhaj3n6HneCxzo14ofXWJ8YGvv0PnVphOMXsuUFiFuZlEaZTbcH45mJ1rZ2bzliqvm7xWRmWG005TEjapDi6ontCwmN7gg8921G9Sn7Tg96a16/0KOClpaZirOPvDCNZXthcZ0JIDCUFsowJG/IUi3jMQLoum3cYgQBlbKO4UOnxrcsl3U9sZAkrDxtI1zb7/Kut2rrj/GKctixkCd823hFVS9owad4LXv4+BYsE0r5jz7ieLu3bzXLiuCxQwwY+ooXSeW1PYjCWreHtsjsbhLl0KnuztBnWZ6chVv6RYC89+2ubPAbXVQZEjQt/UVS8V4ey2pGnfUakzJIHPlqNa6+GrxlShbQw1qDjNrcrTjrkBZbIDOWDHM7e80pOJOsZXYAGQOXPw13507b4XcjM2YDl3on6CmzbtyAbqiCREE/Of6mtGeD0ZndOSGU4gy6qxDayQDJkz9PKm1xROpknMSdDqSCD+dLxGCOUMrSD94ExPQjkag4YtJ3MTIJPLerIyT1RBwa3JuCulMoUMSJA7pnvEfPStLi+I4i5bt2mR4QIobvT3AQPdvWc4ax7SwRI/TIOc+sD9K9Tt2LsA9tqQIXKY1E6nNv/ADrm+0cTClKOaKfHibcJQdSLeaxk+H4+7bkuH1t200B+5mmfHWmuFcSuWritLKodWnWQBbZTA8tK1DYh4JNxlHMgO55nQL7jUoPcH3txMy+3umax/wCSit6fr/Rp9wld/HqYy/xh2v3nBJW47t3hqZdDm95AruDccuW75uqpA7Q3Y6fpEO/7Ij/qtot1yoIYMG2JDDXmCG1FM5nIBm0wOxA0mfFdvH3017SptO9P1/rcj7lPS0/T+zF2eJPkg/daQfHkPzq1/vwA97bT/cT+UfOrtULRK2WzQQcoykH3pM/14UbGFR7alrFo5ugCz74jX/uieNoSXxR8n/oFhq0XpIprluQAQINtAd+b0jjNvLc8e8OkQLg5eC0vF4a0Hle1UGZGcaBYygTOxjfpVTxcpaYS15yZ9Zp5ba/tHzq/C1ItWXeFeMlui19EeLW8K63buYKLWXuqWMtEaDWNDTX9oXpimJRbNlWySLjM6splSYAB3GusjpWQxuIHZlTm2U+GozDnymn8ffuXAuZOz7OwAvcK5kEQ2vrE9a6kWrHOlfMVVl4YDWAVgfHSp/EuIK6IMiKAukDvHU6tvr9BVarQ0nll/wCvlTVy8SB4ADymrblTJw4ncyhVMAGdI1Okb+6pOH4y+zQQQQY00YknWqSaXMUsxFovGxSlI2Ob92+1ad2H5flXnguGp44rdH3n/F9VpqQnEkW7kCOoZR8VK/vpT3At1cokgA+/aAY6QaFlAIk8j55THxmhgRlvKzSAASTBO7MRy6EVTHZl6TVrnYickRoWBnxAIAnbmakYTBtdF3s7ZbMQEyidZkARzIB8jTlsA2cupfNIAHRG2q3t8Us/pgpKC5qswolcpU76Hf8AERzqh1ZJWirmhU03duxnDcAJlfvE7rt50ycHcgMUIVtVJkAgErIOxE6aVYWsZaDd60XXMTB0EHqQZ8Ypq7xIMSoRU10gttuBE6xVmeV7JFbjG2rGcXwa5aVHe2VDrnQme8sxIPMTWi4JwcYi8xaYS0GAiZK2xAjxMD41SLiy2VXYwBAEMRlmYGvd5fP423AOKBSxYkZio0LTC8+6QYHlVGI7Ts3bctpSinY1eNC28QoynIFhV1nKVUmJ31n4056T2Qlm4p3jTx1FZbFcaN3KQvJh3y8ZRDaSddoipmMxV66rFr9ohlnKCVnSdhaEmepM1yZYWopwk9Lb+DN1PExyyXM03DnVokjV2A137pJjrsfKk8ECs12IkXjPXw/rxqvscVu2SFLgtlBOa4YEiY9YSY8eXKn+F4zEEP2VrMC7NOZRyWSP0vUjzrFKjNRlyduJd28W10JvBiH2g5brLI/aDaxz1p7BXBce6oIIQqD+0TcJ/dTOGxl8AhLBaGIJkCGHradt86cwPEbgDBbBJDEOAB3W6H9JroQfjWepBvM0uVtUONVKxHxuMjGJZB1dXLAHcLalQY5Trr7NWLOiWyXMAEmf9PP4TUKzi7hvEG1Dlc0ZFLZRpvMnWB8RUfH8XPaBHtRBBIa2hjUCYIJ5jbWm6UpZVbZa9dyXarK1fcicYxaC7h7k91kzDxBtiPzqm9JOI27iKqNJzp/ySrD0hxF1rqstpSqrCgoFjaek8uXSqDH3brRNpAAZ0A3Vl8esD416DA0rUoXOfiKvxMs8XcTMVZwoVSV5AwIVR+fwNVqY5ULBbdl1nUsgJbfbpz2j8o6wHuRdc2h3WbK6zOUxA13Iq44LaJVwLuEQM0FXsqSwGVpGZpiYEDmaVVRi3mZGM78Crsdl2frKDlXu6ayYIjmRvPSqa7bVLpJ6HzBI/ICrm7w9sq96wCVtuItnOc52ktuBPKqlkuFmlEbUjUA6SZ59a14VWbsyms7rYPDiDew4B/zkP+4V6navp2hSe8ptrHibanyg/KvM8FbuG5bKogIdCpCgwcwgkA973c9q23EuIZL6sVhoEE2VB3CRJSdJA/1DXeMHtek6tSPc/M0YKajBrqN+lf6PCO2Zl1QSrFTrm0kbjwq/7MZJHK2TI39U6ioWL4gxtnPaaBEg2kbnE7cpmamYPH3VUL9naAIEIgAA026Vxp059mlbVN8e439tHM3zGfRy2GwlkyTqdzJ5bkbnxpHDLa9iApkBmG88+tP4TirZJtYcm2SSCFRQfGC46VDTiV3vG3YJWTOiL3hv/m7zp8KOynJy4Xd911079QVaKSDZA7OyZEHKPDUmn8Eo7NPA/wDwBqML2JiVsHKCZEqIIMwIva03hcTimthQoXurDZgCNNNM56RPu0qUqDa+Zb811F26uQ+I5UCOYYN2kDWDBUHboSNPHwNVOP4b2xbMNAGIOWIAAiCB7/Ku4xevL2a3BbaFukFDEnNbz5iFE7LEgHf4ysBxYMHiRlCAjM33nZV3HvMfCupSpzpU1Jb6/fQxVaqnUMHj7DFsigsxFtQACSTkUAADc+FT8bjlurKqyBMP2ZmNWUqSdNx9aVjbp7MEHvafeMCNAYGxEAzVUMWQmUkGTHKYhQP+IrtJOyMTks1xq1bJDxyynaZgGo/YNtBO3KtB6P4PU3RdNsq6xlVi8AGdQRlkEirO/gcOqgl1IFormDfemAWU+rOePhUu0u8q3/f3Qg4aXZiGQ9D5UCa0dsG2RcstbMAqTKkSVMghxExMGNN9KrL9hmBPcmR/mW/1idZ91T1IW5FeaWLn9QKkLgGjdP8A3Lf8VEYF/wBT/wBy3/FQGUmNeWNm/EP4akJiRAIUmP19f+NQXtEnUqPI0kYZebD4A/vik42Eplq3EEKFwpGQCQW1YsSBHu32qfxOLOVlDNvOsEA+74eVZ5LSjafkB++pS4vfQawNZ5T0jrR8KFn11ZLtY0PuG94IEnmO8ATrpUX7XbFtnyswJZVOgAJGhInUjptSDf22HuHPemgq5ckd2ZjxqGZD7REjh+KW4cveEAkkKOnSedWuGITvD1p/8Y0AXXnzOv8A1VLhWW2cyaGI66Hfepo4q/X5CoydyUaqW5Y2sWoIJXQAjVFI1EdaNq+iowB1MwcpAExOgMHYVW/3rc6/KuPFX6/KloPtol3jMQlx85J8O60ABcvLnH5VacG9IVw9sIMxhjmORvUywN9jIHOsd/ej9R5Un+8G8Om1VVKUKkcstiUa6TujcN6Z3y2gUL0gz8SRVhhvSwlQSoViwnSREjMQesT8q85PE26L+GlLxdxsF8qzywFGXAt97R6onpDanMd9pyiY33naaoOMOl7ELdZ2GWIygawQYMnb6+WMHGX6L86cPHG9keZpRwFODugeKTNRxfGB7gyjMoVYlQO8Oep32qqxMmBlaCc33d8wM7+J8zVcnHTOqD8X8qcXjgP+WZ/a93hWunTUEorgVyrRlxF8VvtCotnOVAIOUmJJOsN46U2mJYZlFhlYzlJtkbwAJDSomDzpy1xAZmZg4nLEQdvjSjxFJBBfQEeZH0qfZLkPtOpEtcTbtFa7aIAyKBlKwPAE9PkTTmcZidNyQdNMxk8/E+dHEY/aCxgg/ATpqKaucSXmrD4L4VZGCWpBz6kvD4kWnR49Qqw22DAxvzirzjuJS9eRxcEJqIIg+qdZI5j51mPt4/W/ClH+8PE/hXw8Krq0oVJKTeqCNVRVrnpqcXsZe9cQmACDBmNtzFIsek9uWDOgAYZY3K5RqROnezD4V5v/AHmfa/2r9KH949SPwDx8Kx/42jzLvej0NfS2xJUGAGy6AQRAMjXaTTFv0qtKzBpK8gApnTWda8+XEr4fh8K4306Dy8KkvZ9AXvPU1+J9LkVcgBKl2aSwBGx1EHrWPu8aZjmF1hoMokaDLqPMTz2qJjMsgrbVt5nTpH76fRLPsp5CtdHC0aeyRTOtKXEs34mjW7SAAMRcLPABYkqxJgb6RzphMRa7NcvdeWG24BMaEdPzplBaEd1NNuUTvypYZOibn738qvjCmlbQg5tkcvNuZbcCdMoGx0I6zURWBCknUk/1oKs0toNlX8f8qDWEP3F0k+v/ACqyy4MM3QXgb6ojM1w5VYSkAhhoNyOUnyp3GcbttlC90BW1JAmSsCD4a0x9jQ7qPxfyqOeG2y0ZeROje6Pzqvs45s3Ek5txtYmf3mnZwMpOYGAy7Qeg91cmOt87bfB6h3MCEQ5SRAmJB1Gu0UuxbBVTrqAdx091OUIy3IK64ExccnsH4t/KnPt9v2f91QLFuQJ357fSoFzFsCROxPIdfdVTpRHce7vQeVGV6DyFA2E9keQodgnsjyFbrdDMKleg8hXSvRfIUjsU9keQoi0vsjyFFugC5Xov4R9KIZei+Qpo2V9keQrhaUfdHlRboA6WX2R+EUnMvQeQpHZL7I8qT2KeyPKi3QBzMvsjyH0oZh7I8h9KR2CeyPKgbSeyPw0WXIBzu9B5D6UTl6DyFNC0nsj8NKOHT2R5CjKuQxWnQeQrtOg8h9KR9nT2V8hR7BPZXyFGVcgFaeyPIfSjK+yPIUkWE9keVd2S+yPKllXILiwV9keQ+lOK4GyjyFRzZX2R5URh09lfIUZVyC4+WHQeQpJjoPIUnsV6DyruwX2R5U8vQVwkDp8q4kdKHYr0HlR7Beg8qeXoFwSvT5D6V2YeHkPpShZXoPKgbC9BSyLkFwSPDyH0oSPDyFK7BegruxXpTyLkFxOYeHkPpQLDw8h9KWLC9PzruwXp8zRkXILiAw8PlXSPDyH0o/Zl6fM1xw6+P4m+tGRckK4cw8PIfSuBHh5D6V32ZfH8TfWj9lXx/E31p5FyQro4keHkK7MPDyH0rvsi+P4m+td9lXx82+tGRckF0dnH6vkPpXC77vIfSu+zr4+Zrjhl8fNvrR2a5ILo7tfd5ClpjCBAIjpCn8xSPsw8fM132Yf0aMnQLivth/V/Cn0pksDuF/Cv0pz7MP6JoDDDx8z9aeXoPN1P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10" descr="data:image/jpeg;base64,/9j/4AAQSkZJRgABAQAAAQABAAD/2wCEAAkGBxQTEhUUExQWFhUXGBgWFxgXGBgaFxcXFxgYGRUaHBcYHighGBwlHRwYIjIhJSkrLi4uFx8zODMsNygtLisBCgoKDg0OGxAQGzckICYyLC4uNDQ0LCwsNCwsNCwsLSwsNTQ4LSwsLCwsLywsLCwsLywsLCwsLCwsLCwsLCwsLP/AABEIAKABOwMBIgACEQEDEQH/xAAcAAABBQEBAQAAAAAAAAAAAAABAgMEBQYABwj/xABFEAACAQIEAwQHBAcIAQQDAAABAhEAAwQSITEFQVETImGRBjJScYGh0RRCkrEjYnLB0uHwBxUzQ4KisvFTJJPCwxZzo//EABoBAAIDAQEAAAAAAAAAAAAAAAABAgMEBQb/xAAzEQACAQIEAwUIAgIDAAAAAAAAAQIDEQQSITFBUWETcYGRoQUUIjJCsdHwUuEV8TNTwf/aAAwDAQACEQMRAD8AqYrqVFdFd44wIropUV0UACK6KMUYpACKMUYogUACKIFEClAUAAClAVwFKAoAEUqKIFECgBMUYpUUYpAJAoxSopUUwERRilRRAoEJiuilxRy0gG4rop3LQy0XGN5aGWnYrstK4xrLQy07lrstFwsNZa7LTuWjlouKw1lrstO5aOWi4WGstdlp3LXZaLhYby0ctOZaOWi4WG8tHLTmWjlouMbC0rLSwtKy0AUdGKy/COO3Cyi6MyucoIABBLQJ1iK1IFQpVY1FeJbVpSpu0jorooxRirCoEUYoxRigAAUQKUBRAoASBRApYFGKAEgUoCiBSgKAABRApQFEClcBMUYpUV1AAijFdUbEcRtW/XuIvvYT5b0xEqiBWa4h6VKp/RrI9piRPuUCSPfG1VqelWJbUC3l/Yf+I1B1IomqUmbkCjFZbCelR0zhD+yGA93Mz8KurHGrLaFwp272nzOlCmmDpyRPiuilW2DCVII6gyPlS4pkRvLXZaciuikMby0MtO5aOWi4DWWuy07lo5aLgNZa7LT2Wuy0XAay12WnctHLRcBrLRy07lrstFwsN5aOWnMtHLRcLDYWjlpzLRy0XA8n4INbc+2N/wBsVtmMVg8Opt5WUzlhojchhy9//dXnpkwbDrB++h+Bmufg6ijCb8TqY6m5TgjQiiBWZ9H+IMtwYcjMILBidQOkRt9fhWoArdSqqpHMjn1aTpyysAFKAogUqKsuViQKUBRApQFFwABRApQFEClcAAUoCiBRii4AijFGKi47HpaHfOvIcz7hSuOwcXjEtiXYLvE843jrWaxfpQzd22mWfvEyRrpAiJ86r+LYs3XLNoBoFJ7qj46Emo6Wiw0ZdehzH/YDWepiIx+qxpp4eT+m52Mx1xyTcdmHSYXyECo7wCrZRm3jw5f9VOs8KYw0MQOXZXfh6yikXeE3dT2d0+PZgfm9ZZY2hxmaVhav8SL9rLkLC66HfQczv0mkrxFlELESY0O3nUi1w24NRbu7EbKNxB+9vTtrgFxo/RuOnq1GWMor6kSWFqPgRMNxBgWeFkRyI0PuNLxHFC41RZ66z+c/OrJPRe6J7lzUQdE/e1R7no3dH3Lv4FP5XKgvaGGf1obwlVfSPLxS2QIRkI2NsgHzEVc8N4/+jE3JYAytyAT4ZgN/P8qzTcKdBBzfG24PyBpjsSDuAdu9Kz5itMK9Nr4ZFMqM/qielYLiSOFMgZgCO8CDI1APUcxU6K81wnaqZTXnAZTodDKg/nWv4LxwEKl6VfbM0gN0knY+/wDlV8Kqlpcz1KLjrYvMtHLToWjlq25TYay0ctO5a7LSuFhrLXZady12WncLDWWjlpzLRy0rgNZaOWnMtGKLgN5aOWnMtELRcLCAtHLSwtHLRcLHjWKvyZfQtBMbkkgn9+9ROK3tBbSMoLFtBJ1BUkjnqdvpURmLSWJkCNdf60pT4aNImVDA7eMgT8POuLHQ7M6jkXfA76tjUyn7rD/a1bkCsPwCyvbYU/eLXZMjlbBA08SfOt5FdLBf8fiYMY71L9BIFKAogUoCtZlABSgKIFKApXAAWlBaUBSgKVwEBaRiLqopdyAoEkmn6o/SbHIiqGZOZAYj1hqpI3PP4mqMRVdKm5pXsXYekqlRQbtcAx926CyAWrY1z3PWI6hOWnU1V8UwtkEm5du3Tzy90eA0iR8ahYLjVkJ+luO7RGVVOn+pgAPgDTHEeOrc0tWT7272nwMfKvNVJYytV+K9vJep6GnDC0ofDa/mwcMxlkOQuHTQ6FjJ2FbLA4m4R3EA/ZQn8q8/wV3Eq0ojfBcv5AVoEx2PaItoNAO83MCJjMKoxmGc3o14suoV4xW3ozTFsRB9bc/dA5+NU3Emvie/HP10X99NLgscwktYUb7jn8TUXG8GxLiGu2YA0gjbUnX3k1moUIwlrKJbOvdaRfkvyUtzEXe01vDb/wAqxv4Gr3hvaN/mgxr/AIo0HXeqS9wC4DOZD/r+PSjh7d+3IUqDEbqQQT1K11qlDtY2g16mKNfI/iT9DZi1cKn9JIg/5q/xUu+t8DR//wCifxVk7T4vbOn+3+GpLHFEavbPhK6/Kue8BVT+aPqali4P6X6EriF/Eps3w7hqJw3imJ5rmEmZSefUVExeAvXCS2Qk7wV/fUfD8MvWz3VOniP3RW6NFKnZtXM7rXnezt3Gys4tW/xbCN7xB+YoXFw5X1GtnX1Dp4afyqqw/GsTbgZGIAjcmfzp0ekRIi5YBG57usE66hRr8awe714yvH0kjQ61F7/Z/gn4DGXEIS1eW6BsjaGByGk1o8BxAOcrKUffKefip515z9stNckoyDqCCB/pYz86vbnFBCgXQ+qhDs6NOhhoMdQenwPWp4qvScU1dcTn1cNQqpuLszcZa7LTlvUA6fDalZa7tzh2Gctdlp7LXZaVwsM5a7LTuWjlp3Cwzlo5ady12Wi4WG8tELTmWiFouFhsLSstOBaVlpXCx88RK+8Cp2BtZ2VSYgc9oAmoMx/3TqBjsNT057/1HjXItc6MXYv8HbWy9q6ZCAkzGb7gDADqQVHx8KicX9J75usbLEWtMsp+rrMjeSfIVFxGJZ8OSxkAwNdics6e4DXwqvXEzYFoSD2ueeXq5SPOrqM3GGW9idaMZyU0jZ+inHLt18l3mumgHeXUn4g/7R41rRXn+DuKhR9VdSpkc1CjMJ2g679TXoUVvw83KOphxNPJJWCKUKbS4pJAIJG4BEj3jlXWMQrzlYNGhgzsY/OrrmezHxUPi2O7FJCl2Jyqo5nxP3QOZqYKpvSZlKgA98b+CNMnpHd+ETWfEVJQpuUdy/D01Oooy2M1xDG3rh/S3sq+xaOUR+1Mv5n3VWrZsrOVCx8QTv78vh13q4/uqWYmAWIE+s0wSQdQOZ2J2FTMPwabjoA2ac0EiPhlAPLryrz08dHecr/vkd+GDa+WNv3zKTDu2yWwuhg6a/7J+dLXtjzRdAfvxqY9oTsau+H8FL5xKsRrlyk5deZdmmfCKc9HsAHdkARYJHdVV1HuFUTx1KKbXDcthhZvczN1mb/OUHQxFsxp46nWflT+DLKw1ZgY9VYjbSVX3+VWmNcriDaNwx+0R7xvTfpThbdpVZpuKVzQHIkaR3hVixam4wy/Nt+6A8LlTnfYvMDh8063oImP0hAnLABj37daF/AtGhcju75+W+/wNUo9JrVmzaCIpzrJU3GBt6LAkqS2518Kg3/StToFT35z/DWKODxMpZorTq1w8Sx4ihHSUte5ncStuCDDbHnEayNzvpHxqtAOuvIfe19Zaj4vGKzA93rvI921MpiEE6W9dD0jMu2vv/oa92hCUY2kjm15wb+FllZtsToTqI32PX8qurGFdtP0mUzsXkRGU6bVkO3TcZBry0PhNTcPxgLyU/6j9Krr06kvlROlUpr5maS3hLoEN23QnLdGkHXQfD400MK/M3P9QY/ePtDpFJ4R6SW3uJaZLcMwXN2h7smOa/vFTcD2ZxrWlQhgJNwXXgyV0yeqND8qwyq1qTeeOyvw2/f9GlQpztllxtsytukrtcVTrGludMvVff5UTibgPrqRpy/WUfdYcia0vpAv2dhDk7BgHOk7TrpXY3h5GH7UtI8YP51CPtOLjFuO+37Yk8E+Eij+13CPUVhrBECYZljvA9B50EtoRJtZYEkACdttx+VT8Dhs1gsMmhjRFG/7IBpNm1Ng3QQ6kTmXOsgxGjlo0irY4uld6W1sQlhp6K9xvBoyE9lda3ziSPkYzfOtJwj0guB1t4gAhjlW4ojU6DMB1PPSKogAAhIbvbSFbl10/Kp+Awy3GVZ9YwYPIsATB1GvgNq2UsV/1y8GZauF/nHxNxkrslSClDLXXzHJykfJXZKkZa7JRmDKR8lHJT+SjkozBlGMlEJT4SlC3RmDKMBKVkp8JRyGjMGU+Z2WdeVT7eDYdmQQNY9x5THWoESBVth7gKhR6+ZYMCNiNxrOornWNsdxi9ZNsFolcw8BI1jr0qFZvwrjL6xHwymemvyqzxuKPZhZ7gcPt97LG/uHyqRiuOW2XGhI/wDUGybcgyOzMtr92aSlJI0OMbjSuhkElZYkz0IPMeNXQ9NAsKEUQFElz0jbL4dedVQxVohsyam6SIIJyEdN4moKWxJbvBJAkodO7ry61ppVXG5RWpKdi1sekhOa6LgtvLns8rMH0BAmIAYyJ0OlR8D6TXFOjBO9JXKTmnMToZgSY0ioGHglQTqYBkfrH+VWK8NUNmDKvdzT2YJEGc05hB218KjUxKp7944YdzWncWC+leICjtAEZmMKbbA5R75k+6mF9JWF1zfX7uUALlOhlJDHqZPuqQnDne4rvezuAGU3LQJhdRBLTpv5VaIhADLl7UiXukDO/s945iBAA0PKudivaUJxcGr371/4bKGAlCSktLEFuLYi6D2WGYRdDg5WIKgERJCj508MTje3a9C22IggvZGnLQloqRcssZLXCTIKaTJIBIl5/XHl0pb4Lul0ZxE23ltCWUuhEbFY331rlZ4bRguO6b+/7c3NPjJ+iK3BYXEo7OLyAsMrZbl3X4W0393WmcLwd1fP26hlMz2d0wY6kryNP4dlu3bwUZVRSh7zEk5dHM7nceXwsBw4lkvBLSWlPZIEnO0B8wY6aZlJG/zNXOpUTfDTXReXErUIO3HXmylvcDVrkviO8df8JR8O9d/rWhiODW9nvPpooVLSk89AXk6eFX9jgj37DBGspbtCbmZCbjubZuBhvqBHMa6bUcJbC3lgCXBXYCAqNc0PKY106VGWJrRjfN6L8aaEuypO+n3/ACZHGYNECG25uK0gluzMRtGWar7FwsNhqWGw5CedaX0pwgt3SAIzMGI5SUG3v3+NZ7hx/wCb/wDHwrt4SbnRjJvf8nKxEUqjS6fYm3eC3Fw64juZC0fresRtljkedTcL6K37iW3U2of1QSQdmOoCeB61d38NPBVeQIuRykzcfYc60XozctjC4YOmYmYOaI7lzlBk++s1XEzUW1/JryJRpxb8DzXDcDuXb7WR2edM08l7rQYIQk6+FVpsMjOpVTDspMAiVzTGm3d8K33othi/FMQBl0F86kAaXF0E7nwrH8RP6a7/APvu/wD2VppVHKVnyT8yqcUlci8LJuNbB0DHWACQAwBgn31fLgrJaRfaQYktZKz0ksBMaxM6VS8B1e1/q2A9ta3d/BC3hrdvKArBFkiSc4JzRp3pEzO5rJj68qcopPfu8zXhIRad1xKO/wAJVhma8QW1jJbk8thc/KnRwpiot9uCB3h+iadRAPdcjrrHWtJ6McItO9x7gUlbKBAe7lJLywiZJgCD05zVTg+GJedVKjJcuK7IogRkDFR74+dZO1q6fFp3L8GnJTvJW26v8kCxw66qZFvAq3I9ssxvHdy0bWExCWjZW5byEjuq6jQaGM4BHnVlxLBjtLoRQhUtb0JBlCBmgCAY0+AqPwkHELb7ItbLFbRAdjlOZQxE6zBPv0ml2k2tUnrxS38B5IbpvbnwGA+KHZBrOZbckZYYt4EoT5xUjg/G1t3LfbI1uHkmDIGYHXSds2g30pWUEggkIZy5grEmAEHWJLHkdINTLXaaLmBEEwdfvEAZXkE5YOkc6h2kFZygvC6596G4Sd0pfZ/g1/8A+T4T/wA6fE660lvSnBiJxCa6cz+QrzfiSIWLIUtqVBIyAwdASCW2mq65ZEwbgaQTBQCR13rvUsZSnG+qZyJ4OpFntuFvpcUOjBlOoI2NOxXmX9nOIuduqLc7hDM41hoWA0TAO2taf+0vEZOHX+rBUGvtOv7pq1VE9ip0mnY00VTX/SjCrYe+Loa2ji2xUMYckCIiTuK8u9JfSm5dxFxrFy4LTBLYAdskQoZskiDmB6VQtcOUAO0NDENGXXnlG50GpJqxMjlPbT6XYUKWa4FUBTJmSXGZRAEzFZU/2lgYsiP/AEgWBCntGaBrJIAEyI6Dx0xPBsMGs52liWA9ZhuQDoDp/KplzCJlY5TIVyIZ5lSQOfgKMyDKbW9/arhF9VLze7J/FTuC/tPsG2huo4uZRnC5cuaNYzNMe+vKuylMxVlIaIltdBr161ojw630P43+tNSQnEydpfPXw5GtDw7hbOi5QFdnUKx2HdZtd98vTlVObUAxrofKCT8pqXY4rcGRUd1ZWUiFQwQrJsW5hjvWDV7GuEbPUi4h+4p0y5l8wCR8ImubHIVvgKv6Q2yhnVcp73n+6kXSQnKMwO/MAwJ900yMR/ibd49V11ke6px1RKTsyat9SDKiS5O6+qR7+tdax7hHthmCM2YrPdkKQCVmJFJs4lQZZARJMSh0I8TUIXSCdN/oRuKmmrkXsTcJ6yaECV19xP1q9tXhKyJ/RfmU0rLpiDp0HT31YoVV4cvsPVIGhAI5e7yqjEWki/D3WxseGBM5IBzFoJJbUm1mJ3jcke7pSOI41U7ER61vTcxCtOpqNhuF2wyd+8ZDGe02IhenQ+UVLx2EtWrRYWu0yAwbpzEAx3QNo3O1cGfZ9snq+nmufM6iVTsminucbjLt3QtyJ3JG39daSfSNvszoH77XFYjp+jdZ940FanB4IL6qWVAMaImvPTue7fx+KsNiXYsBlBDZYAEjkJ7o3M7VYsZSW1Pbr/TKHhaj3n6HneCxzo14ofXWJ8YGvv0PnVphOMXsuUFiFuZlEaZTbcH45mJ1rZ2bzliqvm7xWRmWG005TEjapDi6ontCwmN7gg8921G9Sn7Tg96a16/0KOClpaZirOPvDCNZXthcZ0JIDCUFsowJG/IUi3jMQLoum3cYgQBlbKO4UOnxrcsl3U9sZAkrDxtI1zb7/Kut2rrj/GKctixkCd823hFVS9owad4LXv4+BYsE0r5jz7ieLu3bzXLiuCxQwwY+ooXSeW1PYjCWreHtsjsbhLl0KnuztBnWZ6chVv6RYC89+2ubPAbXVQZEjQt/UVS8V4ey2pGnfUakzJIHPlqNa6+GrxlShbQw1qDjNrcrTjrkBZbIDOWDHM7e80pOJOsZXYAGQOXPw13507b4XcjM2YDl3on6CmzbtyAbqiCREE/Of6mtGeD0ZndOSGU4gy6qxDayQDJkz9PKm1xROpknMSdDqSCD+dLxGCOUMrSD94ExPQjkag4YtJ3MTIJPLerIyT1RBwa3JuCulMoUMSJA7pnvEfPStLi+I4i5bt2mR4QIobvT3AQPdvWc4ax7SwRI/TIOc+sD9K9Tt2LsA9tqQIXKY1E6nNv/ADrm+0cTClKOaKfHibcJQdSLeaxk+H4+7bkuH1t200B+5mmfHWmuFcSuWritLKodWnWQBbZTA8tK1DYh4JNxlHMgO55nQL7jUoPcH3txMy+3umax/wCSit6fr/Rp9wld/HqYy/xh2v3nBJW47t3hqZdDm95AruDccuW75uqpA7Q3Y6fpEO/7Ij/qtot1yoIYMG2JDDXmCG1FM5nIBm0wOxA0mfFdvH3017SptO9P1/rcj7lPS0/T+zF2eJPkg/daQfHkPzq1/vwA97bT/cT+UfOrtULRK2WzQQcoykH3pM/14UbGFR7alrFo5ugCz74jX/uieNoSXxR8n/oFhq0XpIprluQAQINtAd+b0jjNvLc8e8OkQLg5eC0vF4a0Hle1UGZGcaBYygTOxjfpVTxcpaYS15yZ9Zp5ba/tHzq/C1ItWXeFeMlui19EeLW8K63buYKLWXuqWMtEaDWNDTX9oXpimJRbNlWySLjM6splSYAB3GusjpWQxuIHZlTm2U+GozDnymn8ffuXAuZOz7OwAvcK5kEQ2vrE9a6kWrHOlfMVVl4YDWAVgfHSp/EuIK6IMiKAukDvHU6tvr9BVarQ0nll/wCvlTVy8SB4ADymrblTJw4ncyhVMAGdI1Okb+6pOH4y+zQQQQY00YknWqSaXMUsxFovGxSlI2Ob92+1ad2H5flXnguGp44rdH3n/F9VpqQnEkW7kCOoZR8VK/vpT3At1cokgA+/aAY6QaFlAIk8j55THxmhgRlvKzSAASTBO7MRy6EVTHZl6TVrnYickRoWBnxAIAnbmakYTBtdF3s7ZbMQEyidZkARzIB8jTlsA2cupfNIAHRG2q3t8Us/pgpKC5qswolcpU76Hf8AERzqh1ZJWirmhU03duxnDcAJlfvE7rt50ycHcgMUIVtVJkAgErIOxE6aVYWsZaDd60XXMTB0EHqQZ8Ypq7xIMSoRU10gttuBE6xVmeV7JFbjG2rGcXwa5aVHe2VDrnQme8sxIPMTWi4JwcYi8xaYS0GAiZK2xAjxMD41SLiy2VXYwBAEMRlmYGvd5fP423AOKBSxYkZio0LTC8+6QYHlVGI7Ts3bctpSinY1eNC28QoynIFhV1nKVUmJ31n4056T2Qlm4p3jTx1FZbFcaN3KQvJh3y8ZRDaSddoipmMxV66rFr9ohlnKCVnSdhaEmepM1yZYWopwk9Lb+DN1PExyyXM03DnVokjV2A137pJjrsfKk8ECs12IkXjPXw/rxqvscVu2SFLgtlBOa4YEiY9YSY8eXKn+F4zEEP2VrMC7NOZRyWSP0vUjzrFKjNRlyduJd28W10JvBiH2g5brLI/aDaxz1p7BXBce6oIIQqD+0TcJ/dTOGxl8AhLBaGIJkCGHradt86cwPEbgDBbBJDEOAB3W6H9JroQfjWepBvM0uVtUONVKxHxuMjGJZB1dXLAHcLalQY5Trr7NWLOiWyXMAEmf9PP4TUKzi7hvEG1Dlc0ZFLZRpvMnWB8RUfH8XPaBHtRBBIa2hjUCYIJ5jbWm6UpZVbZa9dyXarK1fcicYxaC7h7k91kzDxBtiPzqm9JOI27iKqNJzp/ySrD0hxF1rqstpSqrCgoFjaek8uXSqDH3brRNpAAZ0A3Vl8esD416DA0rUoXOfiKvxMs8XcTMVZwoVSV5AwIVR+fwNVqY5ULBbdl1nUsgJbfbpz2j8o6wHuRdc2h3WbK6zOUxA13Iq44LaJVwLuEQM0FXsqSwGVpGZpiYEDmaVVRi3mZGM78Crsdl2frKDlXu6ayYIjmRvPSqa7bVLpJ6HzBI/ICrm7w9sq96wCVtuItnOc52ktuBPKqlkuFmlEbUjUA6SZ59a14VWbsyms7rYPDiDew4B/zkP+4V6navp2hSe8ptrHibanyg/KvM8FbuG5bKogIdCpCgwcwgkA973c9q23EuIZL6sVhoEE2VB3CRJSdJA/1DXeMHtek6tSPc/M0YKajBrqN+lf6PCO2Zl1QSrFTrm0kbjwq/7MZJHK2TI39U6ioWL4gxtnPaaBEg2kbnE7cpmamYPH3VUL9naAIEIgAA026Vxp059mlbVN8e439tHM3zGfRy2GwlkyTqdzJ5bkbnxpHDLa9iApkBmG88+tP4TirZJtYcm2SSCFRQfGC46VDTiV3vG3YJWTOiL3hv/m7zp8KOynJy4Xd911079QVaKSDZA7OyZEHKPDUmn8Eo7NPA/wDwBqML2JiVsHKCZEqIIMwIva03hcTimthQoXurDZgCNNNM56RPu0qUqDa+Zb811F26uQ+I5UCOYYN2kDWDBUHboSNPHwNVOP4b2xbMNAGIOWIAAiCB7/Ku4xevL2a3BbaFukFDEnNbz5iFE7LEgHf4ysBxYMHiRlCAjM33nZV3HvMfCupSpzpU1Jb6/fQxVaqnUMHj7DFsigsxFtQACSTkUAADc+FT8bjlurKqyBMP2ZmNWUqSdNx9aVjbp7MEHvafeMCNAYGxEAzVUMWQmUkGTHKYhQP+IrtJOyMTks1xq1bJDxyynaZgGo/YNtBO3KtB6P4PU3RdNsq6xlVi8AGdQRlkEirO/gcOqgl1IFormDfemAWU+rOePhUu0u8q3/f3Qg4aXZiGQ9D5UCa0dsG2RcstbMAqTKkSVMghxExMGNN9KrL9hmBPcmR/mW/1idZ91T1IW5FeaWLn9QKkLgGjdP8A3Lf8VEYF/wBT/wBy3/FQGUmNeWNm/EP4akJiRAIUmP19f+NQXtEnUqPI0kYZebD4A/vik42Eplq3EEKFwpGQCQW1YsSBHu32qfxOLOVlDNvOsEA+74eVZ5LSjafkB++pS4vfQawNZ5T0jrR8KFn11ZLtY0PuG94IEnmO8ATrpUX7XbFtnyswJZVOgAJGhInUjptSDf22HuHPemgq5ckd2ZjxqGZD7REjh+KW4cveEAkkKOnSedWuGITvD1p/8Y0AXXnzOv8A1VLhWW2cyaGI66Hfepo4q/X5CoydyUaqW5Y2sWoIJXQAjVFI1EdaNq+iowB1MwcpAExOgMHYVW/3rc6/KuPFX6/KloPtol3jMQlx85J8O60ABcvLnH5VacG9IVw9sIMxhjmORvUywN9jIHOsd/ej9R5Un+8G8Om1VVKUKkcstiUa6TujcN6Z3y2gUL0gz8SRVhhvSwlQSoViwnSREjMQesT8q85PE26L+GlLxdxsF8qzywFGXAt97R6onpDanMd9pyiY33naaoOMOl7ELdZ2GWIygawQYMnb6+WMHGX6L86cPHG9keZpRwFODugeKTNRxfGB7gyjMoVYlQO8Oep32qqxMmBlaCc33d8wM7+J8zVcnHTOqD8X8qcXjgP+WZ/a93hWunTUEorgVyrRlxF8VvtCotnOVAIOUmJJOsN46U2mJYZlFhlYzlJtkbwAJDSomDzpy1xAZmZg4nLEQdvjSjxFJBBfQEeZH0qfZLkPtOpEtcTbtFa7aIAyKBlKwPAE9PkTTmcZidNyQdNMxk8/E+dHEY/aCxgg/ATpqKaucSXmrD4L4VZGCWpBz6kvD4kWnR49Qqw22DAxvzirzjuJS9eRxcEJqIIg+qdZI5j51mPt4/W/ClH+8PE/hXw8Krq0oVJKTeqCNVRVrnpqcXsZe9cQmACDBmNtzFIsek9uWDOgAYZY3K5RqROnezD4V5v/AHmfa/2r9KH949SPwDx8Kx/42jzLvej0NfS2xJUGAGy6AQRAMjXaTTFv0qtKzBpK8gApnTWda8+XEr4fh8K4306Dy8KkvZ9AXvPU1+J9LkVcgBKl2aSwBGx1EHrWPu8aZjmF1hoMokaDLqPMTz2qJjMsgrbVt5nTpH76fRLPsp5CtdHC0aeyRTOtKXEs34mjW7SAAMRcLPABYkqxJgb6RzphMRa7NcvdeWG24BMaEdPzplBaEd1NNuUTvypYZOibn738qvjCmlbQg5tkcvNuZbcCdMoGx0I6zURWBCknUk/1oKs0toNlX8f8qDWEP3F0k+v/ACqyy4MM3QXgb6ojM1w5VYSkAhhoNyOUnyp3GcbttlC90BW1JAmSsCD4a0x9jQ7qPxfyqOeG2y0ZeROje6Pzqvs45s3Ek5txtYmf3mnZwMpOYGAy7Qeg91cmOt87bfB6h3MCEQ5SRAmJB1Gu0UuxbBVTrqAdx091OUIy3IK64ExccnsH4t/KnPt9v2f91QLFuQJ357fSoFzFsCROxPIdfdVTpRHce7vQeVGV6DyFA2E9keQodgnsjyFbrdDMKleg8hXSvRfIUjsU9keQoi0vsjyFFugC5Xov4R9KIZei+Qpo2V9keQrhaUfdHlRboA6WX2R+EUnMvQeQpHZL7I8qT2KeyPKi3QBzMvsjyH0oZh7I8h9KR2CeyPKgbSeyPw0WXIBzu9B5D6UTl6DyFNC0nsj8NKOHT2R5CjKuQxWnQeQrtOg8h9KR9nT2V8hR7BPZXyFGVcgFaeyPIfSjK+yPIUkWE9keVd2S+yPKllXILiwV9keQ+lOK4GyjyFRzZX2R5URh09lfIUZVyC4+WHQeQpJjoPIUnsV6DyruwX2R5U8vQVwkDp8q4kdKHYr0HlR7Beg8qeXoFwSvT5D6V2YeHkPpShZXoPKgbC9BSyLkFwSPDyH0oSPDyFK7BegruxXpTyLkFxOYeHkPpQLDw8h9KWLC9PzruwXp8zRkXILiAw8PlXSPDyH0o/Zl6fM1xw6+P4m+tGRckK4cw8PIfSuBHh5D6V32ZfH8TfWj9lXx/E31p5FyQro4keHkK7MPDyH0rvsi+P4m+td9lXx82+tGRckF0dnH6vkPpXC77vIfSu+zr4+Zrjhl8fNvrR2a5ILo7tfd5ClpjCBAIjpCn8xSPsw8fM132Yf0aMnQLivth/V/Cn0pksDuF/Cv0pz7MP6JoDDDx8z9aeXoPN1P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40" name="Picture 16" descr="C:\Users\Škola\AppData\Local\Microsoft\Windows\Temporary Internet Files\Content.IE5\QCXHV5K3\MM9003097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9713">
            <a:off x="6948264" y="400526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kola\Pictures\London BaB zmenšene\IMG_020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1523">
            <a:off x="580504" y="4333040"/>
            <a:ext cx="2900958" cy="19339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</p:pic>
      <p:pic>
        <p:nvPicPr>
          <p:cNvPr id="1042" name="Picture 18" descr="C:\Users\Škola\AppData\Local\Microsoft\Windows\Temporary Internet Files\Content.IE5\BPT6I3HX\MC9002002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1777594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Škola\AppData\Local\Microsoft\Windows\Temporary Internet Files\Content.IE5\DPWNGMEE\MC9004063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50204">
            <a:off x="5775317" y="3085436"/>
            <a:ext cx="1847850" cy="136842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pic>
        <p:nvPicPr>
          <p:cNvPr id="1044" name="Picture 20" descr="C:\Users\Škola\AppData\Local\Microsoft\Windows\Temporary Internet Files\Content.IE5\05RAXWZH\MP9004280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559">
            <a:off x="7557864" y="4219630"/>
            <a:ext cx="1260087" cy="12687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pic>
        <p:nvPicPr>
          <p:cNvPr id="1045" name="Picture 21" descr="C:\Users\Škola\AppData\Local\Microsoft\Windows\Temporary Internet Files\Content.IE5\QCXHV5K3\MC9002003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109" y="5378497"/>
            <a:ext cx="1828800" cy="77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9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kola\Pictures\London BaB zmenšene\IMG_02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3909070" cy="260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Pictures\London BaB zmenšene\IMG_02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30780"/>
            <a:ext cx="230425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PICADILLY CIRCUS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3563871"/>
          </a:xfrm>
        </p:spPr>
        <p:txBody>
          <a:bodyPr>
            <a:normAutofit/>
          </a:bodyPr>
          <a:lstStyle/>
          <a:p>
            <a:r>
              <a:rPr lang="cs-CZ" dirty="0" smtClean="0"/>
              <a:t>WAS BUILT IN 1819</a:t>
            </a:r>
          </a:p>
          <a:p>
            <a:r>
              <a:rPr lang="cs-CZ" dirty="0" smtClean="0"/>
              <a:t>CIRCUS IS FROM LATIN WORD AND MEANS CIRCLE</a:t>
            </a:r>
          </a:p>
          <a:p>
            <a:r>
              <a:rPr lang="cs-CZ" dirty="0" smtClean="0"/>
              <a:t>THERE ARE SHOPPING CENTRES AND THEATRES NEAR PICADILLY CIRCUS</a:t>
            </a:r>
          </a:p>
          <a:p>
            <a:r>
              <a:rPr lang="cs-CZ" dirty="0" smtClean="0"/>
              <a:t>STATUE OF EROS – GOD OF LOVE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4429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Škola\Pictures\London BaB zmenšene\IMG_02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38890"/>
            <a:ext cx="2376264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SOHO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SMALL MULTICULTURAL AREA OF CENTRAL LONDON WITH THEATRES AND CLUBS</a:t>
            </a:r>
          </a:p>
          <a:p>
            <a:r>
              <a:rPr lang="cs-CZ" dirty="0" smtClean="0"/>
              <a:t>CHINATOWN IS A PART OF SOHO MAINLY AT GERRARD STREET – THERE AREE MANY CHINESSE RESTAURANTS AND SHOPS</a:t>
            </a:r>
            <a:endParaRPr lang="en-US" dirty="0"/>
          </a:p>
        </p:txBody>
      </p:sp>
      <p:pic>
        <p:nvPicPr>
          <p:cNvPr id="3076" name="Picture 4" descr="C:\Users\Škola\Pictures\London BaB zmenšene\IMG_02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21088"/>
            <a:ext cx="2232248" cy="14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kola\Pictures\London BaB zmenšene\IMG_02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6781">
            <a:off x="323528" y="4221088"/>
            <a:ext cx="2792946" cy="186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831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Škola\Pictures\London BaB zmenšene\IMG_02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541" y="1844824"/>
            <a:ext cx="264029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TRAFALGAR SQUARE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26928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THE NAME COMMEMORATES THE BATTLE OF TRAFALGAR A BRITISH NAVAL VICTORY OVER FRANCE</a:t>
            </a:r>
          </a:p>
          <a:p>
            <a:r>
              <a:rPr lang="cs-CZ" dirty="0" smtClean="0"/>
              <a:t>NELSON´SCOLUMN – ADMIRAL LORD NELSON</a:t>
            </a:r>
          </a:p>
          <a:p>
            <a:r>
              <a:rPr lang="cs-CZ" dirty="0" smtClean="0"/>
              <a:t>NATIONAL GALLERY</a:t>
            </a:r>
            <a:endParaRPr lang="en-US" dirty="0"/>
          </a:p>
        </p:txBody>
      </p:sp>
      <p:pic>
        <p:nvPicPr>
          <p:cNvPr id="4098" name="Picture 2" descr="C:\Users\Škola\Pictures\London BaB zmenšene\IMG_02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49080"/>
            <a:ext cx="2972966" cy="198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kola\Pictures\London BaB zmenšene\IMG_02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81128"/>
            <a:ext cx="2900958" cy="193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0656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Škola\Pictures\London BaB zmenšene\IMG_02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2503379" cy="375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10 DOWNING STREET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/>
          <a:lstStyle/>
          <a:p>
            <a:r>
              <a:rPr lang="cs-CZ" dirty="0" smtClean="0"/>
              <a:t>OFFICIAL RESIDENCE OF THE BRITISH PRIME MINISTER</a:t>
            </a:r>
          </a:p>
          <a:p>
            <a:r>
              <a:rPr lang="cs-CZ" dirty="0" smtClean="0"/>
              <a:t>SINCE 1989 IT IS NOT POSSIBLE TO ENTER WITHOUT PERMISSION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123" name="Picture 3" descr="C:\Users\Škola\Pictures\London BaB zmenšene\IMG_023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402" y="3722712"/>
            <a:ext cx="4053086" cy="2702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6745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Škola\Pictures\Londýn 2011\druhá část\img0123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768" y="836712"/>
            <a:ext cx="7225702" cy="482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HOUSES OF PARLIMENT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r>
              <a:rPr lang="cs-CZ" dirty="0" smtClean="0"/>
              <a:t>ELIZABETH TOWER SINCE 2012 – BEFORE CLOCK TOWER</a:t>
            </a:r>
          </a:p>
          <a:p>
            <a:r>
              <a:rPr lang="cs-CZ" dirty="0" smtClean="0"/>
              <a:t>BIG BEN – THE NICKNAME FOR THE GREAT BELL</a:t>
            </a:r>
          </a:p>
          <a:p>
            <a:r>
              <a:rPr lang="cs-CZ" dirty="0" smtClean="0"/>
              <a:t>HOUSE OF COMMONS AND HOUSE OF LORDS</a:t>
            </a:r>
            <a:endParaRPr lang="en-US" dirty="0"/>
          </a:p>
        </p:txBody>
      </p:sp>
      <p:pic>
        <p:nvPicPr>
          <p:cNvPr id="6146" name="Picture 2" descr="C:\Users\Škola\Pictures\Londýn 2011\druhá část\img0119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3352800" cy="223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194470" y="58131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http://www.youtube.com/watch?v=0FmJzPywVLk</a:t>
            </a:r>
          </a:p>
        </p:txBody>
      </p:sp>
    </p:spTree>
    <p:extLst>
      <p:ext uri="{BB962C8B-B14F-4D97-AF65-F5344CB8AC3E}">
        <p14:creationId xmlns:p14="http://schemas.microsoft.com/office/powerpoint/2010/main" val="3462473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Škola\Pictures\London BaB zmenšene\IMG_02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649" y="1453562"/>
            <a:ext cx="364840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BUCKINGHAM PALACE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r>
              <a:rPr lang="cs-CZ" dirty="0" smtClean="0"/>
              <a:t>THE OFFICIAL LONDON RESIDENCE AND WORKPLACE OF THE BRITISH MONARCH</a:t>
            </a:r>
          </a:p>
          <a:p>
            <a:r>
              <a:rPr lang="cs-CZ" dirty="0" smtClean="0"/>
              <a:t>CURRENTLY THE QUEEN ELIZABETH II. </a:t>
            </a:r>
          </a:p>
          <a:p>
            <a:r>
              <a:rPr lang="cs-CZ" dirty="0" smtClean="0"/>
              <a:t>OFFICAL CHANGING GUARDS CERMONY</a:t>
            </a:r>
            <a:endParaRPr lang="en-US" dirty="0"/>
          </a:p>
        </p:txBody>
      </p:sp>
      <p:pic>
        <p:nvPicPr>
          <p:cNvPr id="7170" name="Picture 2" descr="C:\Users\Škola\Pictures\London BaB zmenšene\IMG_02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99025"/>
            <a:ext cx="3096344" cy="2064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Škola\Pictures\London BaB zmenšene\IMG_025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78170"/>
            <a:ext cx="3693046" cy="246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7325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Škola\Pictures\London BaB zmenšene\IMG_02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132856"/>
            <a:ext cx="2750581" cy="412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WESTMINSTER ABBEY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r>
              <a:rPr lang="cs-CZ" dirty="0" smtClean="0"/>
              <a:t>THE MOST IMPORTANT RELIGIOUS BUILDING IN UK</a:t>
            </a:r>
          </a:p>
          <a:p>
            <a:r>
              <a:rPr lang="cs-CZ" dirty="0" smtClean="0"/>
              <a:t>TRADITIONAL PLACE OF CORONATION AND BURIAL SITE FOR BRITISH MONARCH</a:t>
            </a:r>
            <a:endParaRPr lang="en-US" dirty="0"/>
          </a:p>
        </p:txBody>
      </p:sp>
      <p:pic>
        <p:nvPicPr>
          <p:cNvPr id="4098" name="Picture 2" descr="File:SanktEdvardsstol westmins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24944"/>
            <a:ext cx="2012029" cy="298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Westminsterabbeyfromey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45807"/>
            <a:ext cx="3384376" cy="25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1992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f/f0/Tower_of_London_White_Tow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37112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d/df/Aerial_Tower_of_Lond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52318"/>
            <a:ext cx="3240360" cy="1822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THE TOWER OF LONDON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363272" cy="3809020"/>
          </a:xfrm>
        </p:spPr>
        <p:txBody>
          <a:bodyPr>
            <a:normAutofit/>
          </a:bodyPr>
          <a:lstStyle/>
          <a:p>
            <a:r>
              <a:rPr lang="en-US" dirty="0" smtClean="0"/>
              <a:t>HER MAJESTY'S ROYAL PALACE AND FORTRESS, KNOWN AS THE TOWER OF LONDON IS A HISTORIC</a:t>
            </a:r>
            <a:r>
              <a:rPr lang="cs-CZ" dirty="0" smtClean="0"/>
              <a:t> CASTLE</a:t>
            </a:r>
          </a:p>
          <a:p>
            <a:r>
              <a:rPr lang="en-US" dirty="0" smtClean="0"/>
              <a:t>IT WAS FOUNDED TOWARDS THE END OF 1066 AS PART OF THE </a:t>
            </a:r>
            <a:r>
              <a:rPr lang="cs-CZ" dirty="0" smtClean="0"/>
              <a:t>NORMAN CONQUEST OF ENGLAND</a:t>
            </a:r>
          </a:p>
          <a:p>
            <a:r>
              <a:rPr lang="en-US" dirty="0" smtClean="0"/>
              <a:t>THE CASTLE WAS USED AS A PRISON</a:t>
            </a:r>
            <a:endParaRPr lang="en-US" dirty="0"/>
          </a:p>
        </p:txBody>
      </p:sp>
      <p:pic>
        <p:nvPicPr>
          <p:cNvPr id="3078" name="Picture 6" descr="http://upload.wikimedia.org/wikipedia/commons/thumb/1/1e/Whitetowerlondon.jpg/170px-Whitetowerlond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19152"/>
            <a:ext cx="161925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9911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d/d3/Aerial_Tower_Brid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755283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TOWER BRIDGE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1252736"/>
          </a:xfrm>
        </p:spPr>
        <p:txBody>
          <a:bodyPr/>
          <a:lstStyle/>
          <a:p>
            <a:r>
              <a:rPr lang="en-US" dirty="0" smtClean="0"/>
              <a:t>BUILT 1886–1894</a:t>
            </a:r>
            <a:endParaRPr lang="cs-CZ" dirty="0" smtClean="0"/>
          </a:p>
          <a:p>
            <a:r>
              <a:rPr lang="cs-CZ" dirty="0" smtClean="0"/>
              <a:t>SYMBOL OF LONDON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1781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Škola\Pictures\London BaB zmenšene\IMG_0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3333006" cy="222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ile:Cathédrale St-Paul - coupo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375" y="3140968"/>
            <a:ext cx="2952328" cy="265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ST. PAUL´S CATHEDRAL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180772"/>
            <a:ext cx="8229600" cy="212854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BUILT AFTER THE GREAT FIRE OF LONDON BY CHRISTOPHER WREN</a:t>
            </a:r>
          </a:p>
          <a:p>
            <a:r>
              <a:rPr lang="en-US" dirty="0" smtClean="0"/>
              <a:t>THE CATHEDRAL IS ONE OF THE MOST FAMOUS AND MOST RECOGNISABLE SIGHTS OF LONDON</a:t>
            </a:r>
            <a:endParaRPr lang="cs-CZ" dirty="0" smtClean="0"/>
          </a:p>
          <a:p>
            <a:endParaRPr lang="en-US" dirty="0"/>
          </a:p>
        </p:txBody>
      </p:sp>
      <p:pic>
        <p:nvPicPr>
          <p:cNvPr id="5124" name="Picture 4" descr="File:St pauls alta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2039" y="1628800"/>
            <a:ext cx="476250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376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Škola\Pictures\Londýn 2011\druhá část\img011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75" y="3828969"/>
            <a:ext cx="182679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LONDON EYE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16714" cy="2977530"/>
          </a:xfrm>
        </p:spPr>
        <p:txBody>
          <a:bodyPr>
            <a:normAutofit/>
          </a:bodyPr>
          <a:lstStyle/>
          <a:p>
            <a:r>
              <a:rPr lang="cs-CZ" dirty="0" smtClean="0"/>
              <a:t>WAS ERECTED IN 1999</a:t>
            </a:r>
          </a:p>
          <a:p>
            <a:r>
              <a:rPr lang="cs-CZ" dirty="0" smtClean="0"/>
              <a:t>OFFERS ONE OF THE HIGHEST VIEWING POINT IN THE CITY</a:t>
            </a:r>
          </a:p>
          <a:p>
            <a:r>
              <a:rPr lang="cs-CZ" dirty="0" smtClean="0"/>
              <a:t>THERE ARE 32 CAPSULES AND ONE REVOLUTION TAKES OBOUT 30 MINUTES</a:t>
            </a:r>
            <a:endParaRPr lang="en-US" dirty="0"/>
          </a:p>
        </p:txBody>
      </p:sp>
      <p:pic>
        <p:nvPicPr>
          <p:cNvPr id="10242" name="Picture 2" descr="C:\Users\Škola\Pictures\Londýn 2011\druhá část\img011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77730"/>
            <a:ext cx="3024336" cy="201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Škola\Pictures\Londýn 2011\druhá část\img0119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21088"/>
            <a:ext cx="3181834" cy="212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64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Použitý materiál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2836911"/>
          </a:xfrm>
        </p:spPr>
        <p:txBody>
          <a:bodyPr>
            <a:normAutofit lnSpcReduction="10000"/>
          </a:bodyPr>
          <a:lstStyle/>
          <a:p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en.wikipedia.org/wiki/File:Tower_of_London_White_Tower.jpg</a:t>
            </a:r>
            <a:endParaRPr lang="cs-CZ" sz="1400" dirty="0" smtClean="0"/>
          </a:p>
          <a:p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en.wikipedia.org/wiki/File:SanktEdvardsstol_westminster.jpg</a:t>
            </a:r>
            <a:endParaRPr lang="cs-CZ" sz="1400" dirty="0" smtClean="0"/>
          </a:p>
          <a:p>
            <a:r>
              <a:rPr lang="en-US" sz="1400" dirty="0">
                <a:hlinkClick r:id="rId4"/>
              </a:rPr>
              <a:t>http://</a:t>
            </a:r>
            <a:r>
              <a:rPr lang="en-US" sz="1400" dirty="0" smtClean="0">
                <a:hlinkClick r:id="rId4"/>
              </a:rPr>
              <a:t>en.wikipedia.org/wiki/File:Westminsterabbeyfromeye.jpg</a:t>
            </a:r>
            <a:endParaRPr lang="cs-CZ" sz="1400" dirty="0" smtClean="0"/>
          </a:p>
          <a:p>
            <a:r>
              <a:rPr lang="en-US" sz="1400" dirty="0" smtClean="0">
                <a:hlinkClick r:id="rId5"/>
              </a:rPr>
              <a:t>http</a:t>
            </a:r>
            <a:r>
              <a:rPr lang="en-US" sz="1400" dirty="0">
                <a:hlinkClick r:id="rId5"/>
              </a:rPr>
              <a:t>://en.wikipedia.org/wiki/File:Cath%C3%A9drale_St-Paul_-_</a:t>
            </a:r>
            <a:r>
              <a:rPr lang="en-US" sz="1400" dirty="0" smtClean="0">
                <a:hlinkClick r:id="rId5"/>
              </a:rPr>
              <a:t>coupole.jpg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en.wikipedia.org/wiki/File:St_pauls_altar.jpg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en.wikipedia.org/wiki/File:Aerial_Tower_of_London.jpg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en.wikipedia.org/wiki/File:Whitetowerlondon.jpg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en.wikipedia.org/wiki/File:Aerial_Tower_Bridge.jpg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www.office.microsoft.com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www.wikipedia.org</a:t>
            </a:r>
            <a:endParaRPr lang="cs-CZ" sz="1400" dirty="0" smtClean="0"/>
          </a:p>
          <a:p>
            <a:r>
              <a:rPr lang="cs-CZ" sz="1400" dirty="0" smtClean="0"/>
              <a:t>Vlastní zdroje  - fotografie Londýna</a:t>
            </a:r>
          </a:p>
          <a:p>
            <a:pPr marL="0" indent="0">
              <a:buNone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2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UČITEL SEZNÁMÍ ŽÁKY SE ZÁKLADNÍMI PAMĚTIHODNOSTMI LONDÝNA</a:t>
            </a:r>
          </a:p>
          <a:p>
            <a:r>
              <a:rPr lang="cs-CZ" dirty="0" smtClean="0"/>
              <a:t>UVEDE STRUČNÉ INFORMACE</a:t>
            </a:r>
          </a:p>
          <a:p>
            <a:r>
              <a:rPr lang="cs-CZ" dirty="0" smtClean="0"/>
              <a:t>DOPLNÍ FOTOGRAFIEMI POPISOVANÝCH MÍST</a:t>
            </a:r>
          </a:p>
          <a:p>
            <a:r>
              <a:rPr lang="cs-CZ" dirty="0" smtClean="0"/>
              <a:t>ŽÁCI MOHOU VÝŠE UVEDENÁ MÍSTA VYHLEDAT NA MAPĚ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4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948</TotalTime>
  <Words>392</Words>
  <Application>Microsoft Office PowerPoint</Application>
  <PresentationFormat>Předvádění na obrazovce (4:3)</PresentationFormat>
  <Paragraphs>72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LONDON</vt:lpstr>
      <vt:lpstr>PICADILLY CIRCUS</vt:lpstr>
      <vt:lpstr>SOHO</vt:lpstr>
      <vt:lpstr>TRAFALGAR SQUARE</vt:lpstr>
      <vt:lpstr>10 DOWNING STREET</vt:lpstr>
      <vt:lpstr>HOUSES OF PARLIMENT</vt:lpstr>
      <vt:lpstr>BUCKINGHAM PALACE</vt:lpstr>
      <vt:lpstr>WESTMINSTER ABBEY</vt:lpstr>
      <vt:lpstr>THE TOWER OF LONDON</vt:lpstr>
      <vt:lpstr>TOWER BRIDGE</vt:lpstr>
      <vt:lpstr>ST. PAUL´S CATHEDRAL</vt:lpstr>
      <vt:lpstr>LONDON EYE</vt:lpstr>
      <vt:lpstr>Použitý materiál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Škola</dc:creator>
  <cp:lastModifiedBy>Škola</cp:lastModifiedBy>
  <cp:revision>32</cp:revision>
  <dcterms:created xsi:type="dcterms:W3CDTF">2013-12-17T18:42:34Z</dcterms:created>
  <dcterms:modified xsi:type="dcterms:W3CDTF">2014-02-02T17:49:53Z</dcterms:modified>
</cp:coreProperties>
</file>