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7" r:id="rId3"/>
    <p:sldId id="261" r:id="rId4"/>
    <p:sldId id="262" r:id="rId5"/>
    <p:sldId id="263" r:id="rId6"/>
    <p:sldId id="260" r:id="rId7"/>
    <p:sldId id="264" r:id="rId8"/>
    <p:sldId id="265" r:id="rId9"/>
    <p:sldId id="266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3FAFF"/>
    <a:srgbClr val="F7B553"/>
    <a:srgbClr val="03E318"/>
    <a:srgbClr val="FD91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7601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508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352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623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09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828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261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920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826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913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679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552CE-42F3-4EB0-B3E1-1EA20D8262C4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565472-F265-4BA9-995D-49E20A860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1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76361" y="1412938"/>
            <a:ext cx="3895839" cy="35862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9413276"/>
              </p:ext>
            </p:extLst>
          </p:nvPr>
        </p:nvGraphicFramePr>
        <p:xfrm>
          <a:off x="441834" y="5105400"/>
          <a:ext cx="8532440" cy="1752600"/>
        </p:xfrm>
        <a:graphic>
          <a:graphicData uri="http://schemas.openxmlformats.org/drawingml/2006/table">
            <a:tbl>
              <a:tblPr/>
              <a:tblGrid>
                <a:gridCol w="2583216"/>
                <a:gridCol w="594922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VY_32_INOVACE_07_Vyjmenovaná slova-procvičování 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Miroslava Kloudová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4524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vojitá vlna 4"/>
          <p:cNvSpPr/>
          <p:nvPr/>
        </p:nvSpPr>
        <p:spPr>
          <a:xfrm>
            <a:off x="1763688" y="1772816"/>
            <a:ext cx="5544616" cy="2376264"/>
          </a:xfrm>
          <a:prstGeom prst="doubleWav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Vyjmenovaná slova</a:t>
            </a:r>
            <a:endParaRPr lang="cs-CZ" sz="6600" b="1" i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99254" y="515287"/>
            <a:ext cx="1152128" cy="1008112"/>
            <a:chOff x="827584" y="620688"/>
            <a:chExt cx="1152128" cy="1008112"/>
          </a:xfrm>
        </p:grpSpPr>
        <p:sp>
          <p:nvSpPr>
            <p:cNvPr id="7" name="Vlna 6"/>
            <p:cNvSpPr/>
            <p:nvPr/>
          </p:nvSpPr>
          <p:spPr>
            <a:xfrm>
              <a:off x="827584" y="620688"/>
              <a:ext cx="1152128" cy="1008112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115616" y="766445"/>
              <a:ext cx="4320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chemeClr val="bg1"/>
                  </a:solidFill>
                </a:rPr>
                <a:t>B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067944" y="299263"/>
            <a:ext cx="1152128" cy="1008112"/>
            <a:chOff x="827584" y="620688"/>
            <a:chExt cx="1152128" cy="1008112"/>
          </a:xfrm>
        </p:grpSpPr>
        <p:sp>
          <p:nvSpPr>
            <p:cNvPr id="11" name="Vlna 10"/>
            <p:cNvSpPr/>
            <p:nvPr/>
          </p:nvSpPr>
          <p:spPr>
            <a:xfrm>
              <a:off x="827584" y="620688"/>
              <a:ext cx="1152128" cy="1008112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115616" y="766445"/>
              <a:ext cx="4320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chemeClr val="bg1"/>
                  </a:solidFill>
                </a:rPr>
                <a:t>L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51520" y="4077072"/>
            <a:ext cx="1152128" cy="1008112"/>
            <a:chOff x="827584" y="620688"/>
            <a:chExt cx="1152128" cy="1008112"/>
          </a:xfrm>
        </p:grpSpPr>
        <p:sp>
          <p:nvSpPr>
            <p:cNvPr id="14" name="Vlna 13"/>
            <p:cNvSpPr/>
            <p:nvPr/>
          </p:nvSpPr>
          <p:spPr>
            <a:xfrm>
              <a:off x="827584" y="620688"/>
              <a:ext cx="1152128" cy="1008112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115616" y="766445"/>
              <a:ext cx="4320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chemeClr val="bg1"/>
                  </a:solidFill>
                </a:rPr>
                <a:t>M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2771800" y="4926259"/>
            <a:ext cx="1152128" cy="1008112"/>
            <a:chOff x="827584" y="620688"/>
            <a:chExt cx="1152128" cy="1008112"/>
          </a:xfrm>
        </p:grpSpPr>
        <p:sp>
          <p:nvSpPr>
            <p:cNvPr id="17" name="Vlna 16"/>
            <p:cNvSpPr/>
            <p:nvPr/>
          </p:nvSpPr>
          <p:spPr>
            <a:xfrm>
              <a:off x="827584" y="620688"/>
              <a:ext cx="1152128" cy="1008112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115616" y="766445"/>
              <a:ext cx="4320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chemeClr val="bg1"/>
                  </a:solidFill>
                </a:rPr>
                <a:t>S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6274431" y="5339096"/>
            <a:ext cx="1152128" cy="1008112"/>
            <a:chOff x="827584" y="620688"/>
            <a:chExt cx="1152128" cy="1008112"/>
          </a:xfrm>
        </p:grpSpPr>
        <p:sp>
          <p:nvSpPr>
            <p:cNvPr id="20" name="Vlna 19"/>
            <p:cNvSpPr/>
            <p:nvPr/>
          </p:nvSpPr>
          <p:spPr>
            <a:xfrm>
              <a:off x="827584" y="620688"/>
              <a:ext cx="1152128" cy="1008112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115616" y="766445"/>
              <a:ext cx="4320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chemeClr val="bg1"/>
                  </a:solidFill>
                </a:rPr>
                <a:t>P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6994511" y="414789"/>
            <a:ext cx="1152128" cy="1008112"/>
            <a:chOff x="827584" y="620688"/>
            <a:chExt cx="1152128" cy="1008112"/>
          </a:xfrm>
        </p:grpSpPr>
        <p:sp>
          <p:nvSpPr>
            <p:cNvPr id="23" name="Vlna 22"/>
            <p:cNvSpPr/>
            <p:nvPr/>
          </p:nvSpPr>
          <p:spPr>
            <a:xfrm>
              <a:off x="827584" y="620688"/>
              <a:ext cx="1152128" cy="1008112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1115616" y="766445"/>
              <a:ext cx="4320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chemeClr val="bg1"/>
                  </a:solidFill>
                </a:rPr>
                <a:t>Z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7655701" y="3526946"/>
            <a:ext cx="1152128" cy="1008112"/>
            <a:chOff x="7485991" y="2304492"/>
            <a:chExt cx="1152128" cy="1008112"/>
          </a:xfrm>
        </p:grpSpPr>
        <p:sp>
          <p:nvSpPr>
            <p:cNvPr id="29" name="Vlna 28"/>
            <p:cNvSpPr/>
            <p:nvPr/>
          </p:nvSpPr>
          <p:spPr>
            <a:xfrm>
              <a:off x="7485991" y="2304492"/>
              <a:ext cx="1152128" cy="1008112"/>
            </a:xfrm>
            <a:prstGeom prst="wav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7803976" y="2485382"/>
              <a:ext cx="4320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chemeClr val="bg1"/>
                  </a:solidFill>
                </a:rPr>
                <a:t>V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34232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000"/>
                            </p:stCondLst>
                            <p:childTnLst>
                              <p:par>
                                <p:cTn id="4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4139952" y="1889057"/>
            <a:ext cx="2232248" cy="936104"/>
            <a:chOff x="1907704" y="1340768"/>
            <a:chExt cx="2232248" cy="936104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3" name="Pětiúhelník 2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štěrbina</a:t>
              </a:r>
              <a:endParaRPr lang="cs-CZ" sz="28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817433" y="1634065"/>
            <a:ext cx="2232248" cy="936104"/>
            <a:chOff x="1907704" y="1340768"/>
            <a:chExt cx="2232248" cy="936104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7" name="Pětiúhelník 6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sbírka</a:t>
              </a:r>
              <a:endParaRPr lang="cs-CZ" sz="2800" b="1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2771800" y="116632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chyby!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287524" y="194025"/>
            <a:ext cx="2232248" cy="936104"/>
            <a:chOff x="1907704" y="1340768"/>
            <a:chExt cx="2232248" cy="936104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11" name="Pětiúhelník 10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123728" y="1556792"/>
              <a:ext cx="174272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bystřina</a:t>
              </a:r>
              <a:endParaRPr lang="cs-CZ" sz="28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73425" y="2570169"/>
            <a:ext cx="2232248" cy="936104"/>
            <a:chOff x="1907704" y="1340768"/>
            <a:chExt cx="2232248" cy="936104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14" name="Pětiúhelník 13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kobylka</a:t>
              </a:r>
              <a:endParaRPr lang="cs-CZ" sz="2800" b="1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6588224" y="5733256"/>
            <a:ext cx="2232248" cy="936104"/>
            <a:chOff x="1907704" y="1340768"/>
            <a:chExt cx="2232248" cy="936104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17" name="Pětiúhelník 16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bytost</a:t>
              </a:r>
              <a:endParaRPr lang="cs-CZ" sz="28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5796136" y="3002057"/>
            <a:ext cx="2232248" cy="936104"/>
            <a:chOff x="1907704" y="1340768"/>
            <a:chExt cx="2232248" cy="936104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20" name="Pětiúhelník 19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živobytí</a:t>
              </a:r>
              <a:endParaRPr lang="cs-CZ" sz="2800" b="1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325178" y="439958"/>
            <a:ext cx="2232248" cy="936104"/>
            <a:chOff x="1907704" y="1340768"/>
            <a:chExt cx="2232248" cy="936104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23" name="Pětiúhelník 22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123728" y="1556792"/>
              <a:ext cx="162308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ubytovna</a:t>
              </a:r>
              <a:endParaRPr lang="cs-CZ" sz="2800" b="1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76401" y="5338342"/>
            <a:ext cx="2232248" cy="936104"/>
            <a:chOff x="1907704" y="1340768"/>
            <a:chExt cx="2232248" cy="936104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29" name="Pětiúhelník 28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odpykat</a:t>
              </a:r>
              <a:endParaRPr lang="cs-CZ" sz="28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1130152" y="4015121"/>
            <a:ext cx="2232248" cy="936104"/>
            <a:chOff x="1907704" y="1340768"/>
            <a:chExt cx="2232248" cy="936104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26" name="Pětiúhelník 25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23728" y="1556792"/>
              <a:ext cx="171365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dobyvatel</a:t>
              </a:r>
              <a:endParaRPr lang="cs-CZ" sz="28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6659151" y="4202399"/>
            <a:ext cx="2232248" cy="936104"/>
            <a:chOff x="1907704" y="1340768"/>
            <a:chExt cx="2232248" cy="936104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35" name="Pětiúhelník 34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obývat</a:t>
              </a:r>
              <a:endParaRPr lang="cs-CZ" sz="28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1403648" y="1244651"/>
            <a:ext cx="3960440" cy="5227849"/>
            <a:chOff x="1403648" y="1244651"/>
            <a:chExt cx="3960440" cy="5227849"/>
          </a:xfrm>
        </p:grpSpPr>
        <p:grpSp>
          <p:nvGrpSpPr>
            <p:cNvPr id="31" name="Skupina 30"/>
            <p:cNvGrpSpPr/>
            <p:nvPr/>
          </p:nvGrpSpPr>
          <p:grpSpPr>
            <a:xfrm>
              <a:off x="3131840" y="5536396"/>
              <a:ext cx="2232248" cy="936104"/>
              <a:chOff x="1907704" y="1340768"/>
              <a:chExt cx="2232248" cy="936104"/>
            </a:xfrm>
            <a:solidFill>
              <a:schemeClr val="accent6">
                <a:lumMod val="20000"/>
                <a:lumOff val="80000"/>
              </a:schemeClr>
            </a:solidFill>
          </p:grpSpPr>
          <p:sp>
            <p:nvSpPr>
              <p:cNvPr id="32" name="Pětiúhelník 31"/>
              <p:cNvSpPr/>
              <p:nvPr/>
            </p:nvSpPr>
            <p:spPr>
              <a:xfrm>
                <a:off x="1907704" y="1340768"/>
                <a:ext cx="2232248" cy="936104"/>
              </a:xfrm>
              <a:prstGeom prst="homePlat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2123728" y="1556792"/>
                <a:ext cx="1512168" cy="523220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err="1" smtClean="0"/>
                  <a:t>úbitek</a:t>
                </a:r>
                <a:endParaRPr lang="cs-CZ" sz="2800" b="1" dirty="0"/>
              </a:p>
            </p:txBody>
          </p:sp>
        </p:grpSp>
        <p:grpSp>
          <p:nvGrpSpPr>
            <p:cNvPr id="37" name="Skupina 36"/>
            <p:cNvGrpSpPr/>
            <p:nvPr/>
          </p:nvGrpSpPr>
          <p:grpSpPr>
            <a:xfrm>
              <a:off x="1403648" y="1244651"/>
              <a:ext cx="2232248" cy="936104"/>
              <a:chOff x="1907704" y="1340768"/>
              <a:chExt cx="2232248" cy="936104"/>
            </a:xfrm>
            <a:solidFill>
              <a:schemeClr val="accent6">
                <a:lumMod val="20000"/>
                <a:lumOff val="80000"/>
              </a:schemeClr>
            </a:solidFill>
          </p:grpSpPr>
          <p:sp>
            <p:nvSpPr>
              <p:cNvPr id="38" name="Pětiúhelník 37"/>
              <p:cNvSpPr/>
              <p:nvPr/>
            </p:nvSpPr>
            <p:spPr>
              <a:xfrm>
                <a:off x="1907704" y="1340768"/>
                <a:ext cx="2232248" cy="936104"/>
              </a:xfrm>
              <a:prstGeom prst="homePlat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2123728" y="1556792"/>
                <a:ext cx="1512168" cy="523220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err="1" smtClean="0"/>
                  <a:t>zlatobíl</a:t>
                </a:r>
                <a:endParaRPr lang="cs-CZ" sz="2800" b="1" dirty="0"/>
              </a:p>
            </p:txBody>
          </p:sp>
        </p:grpSp>
      </p:grpSp>
      <p:grpSp>
        <p:nvGrpSpPr>
          <p:cNvPr id="40" name="Skupina 39"/>
          <p:cNvGrpSpPr/>
          <p:nvPr/>
        </p:nvGrpSpPr>
        <p:grpSpPr>
          <a:xfrm>
            <a:off x="3239852" y="3011639"/>
            <a:ext cx="2232248" cy="936104"/>
            <a:chOff x="1907704" y="1340768"/>
            <a:chExt cx="2232248" cy="936104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41" name="Pětiúhelník 40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zbývat</a:t>
              </a:r>
              <a:endParaRPr lang="cs-CZ" sz="2800" b="1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3995936" y="4211981"/>
            <a:ext cx="2232248" cy="936104"/>
            <a:chOff x="1907704" y="1340768"/>
            <a:chExt cx="2232248" cy="936104"/>
          </a:xfrm>
          <a:solidFill>
            <a:schemeClr val="accent6">
              <a:lumMod val="20000"/>
              <a:lumOff val="80000"/>
            </a:schemeClr>
          </a:solidFill>
        </p:grpSpPr>
        <p:sp>
          <p:nvSpPr>
            <p:cNvPr id="44" name="Pětiúhelník 43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vzpírání</a:t>
              </a:r>
              <a:endParaRPr lang="cs-CZ" sz="28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949950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4139952" y="1889057"/>
            <a:ext cx="2232248" cy="936104"/>
            <a:chOff x="1907704" y="1340768"/>
            <a:chExt cx="2232248" cy="936104"/>
          </a:xfrm>
          <a:solidFill>
            <a:srgbClr val="FFFF00"/>
          </a:solidFill>
        </p:grpSpPr>
        <p:sp>
          <p:nvSpPr>
            <p:cNvPr id="3" name="Pětiúhelník 2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ulita</a:t>
              </a:r>
              <a:endParaRPr lang="cs-CZ" sz="28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817433" y="1634065"/>
            <a:ext cx="2232248" cy="936104"/>
            <a:chOff x="1907704" y="1340768"/>
            <a:chExt cx="2232248" cy="936104"/>
          </a:xfrm>
          <a:solidFill>
            <a:srgbClr val="FFFF00"/>
          </a:solidFill>
        </p:grpSpPr>
        <p:sp>
          <p:nvSpPr>
            <p:cNvPr id="7" name="Pětiúhelník 6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listnatý</a:t>
              </a:r>
              <a:endParaRPr lang="cs-CZ" sz="2800" b="1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2771800" y="116632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chyby!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287524" y="194025"/>
            <a:ext cx="2232248" cy="936104"/>
            <a:chOff x="1907704" y="1340768"/>
            <a:chExt cx="2232248" cy="936104"/>
          </a:xfrm>
          <a:solidFill>
            <a:srgbClr val="FFFF00"/>
          </a:solidFill>
        </p:grpSpPr>
        <p:sp>
          <p:nvSpPr>
            <p:cNvPr id="11" name="Pětiúhelník 10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123728" y="1556792"/>
              <a:ext cx="174272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kraslice</a:t>
              </a:r>
              <a:endParaRPr lang="cs-CZ" sz="28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73425" y="2570169"/>
            <a:ext cx="2232248" cy="936104"/>
            <a:chOff x="1907704" y="1340768"/>
            <a:chExt cx="2232248" cy="936104"/>
          </a:xfrm>
          <a:solidFill>
            <a:srgbClr val="FFFF00"/>
          </a:solidFill>
        </p:grpSpPr>
        <p:sp>
          <p:nvSpPr>
            <p:cNvPr id="14" name="Pětiúhelník 13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zálivka</a:t>
              </a:r>
              <a:endParaRPr lang="cs-CZ" sz="2800" b="1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6588224" y="5733256"/>
            <a:ext cx="2232248" cy="936104"/>
            <a:chOff x="1907704" y="1340768"/>
            <a:chExt cx="2232248" cy="936104"/>
          </a:xfrm>
          <a:solidFill>
            <a:srgbClr val="FFFF00"/>
          </a:solidFill>
        </p:grpSpPr>
        <p:sp>
          <p:nvSpPr>
            <p:cNvPr id="17" name="Pětiúhelník 16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vyslyšet</a:t>
              </a:r>
              <a:endParaRPr lang="cs-CZ" sz="28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5796136" y="3002057"/>
            <a:ext cx="2232248" cy="936104"/>
            <a:chOff x="1907704" y="1340768"/>
            <a:chExt cx="2232248" cy="936104"/>
          </a:xfrm>
          <a:solidFill>
            <a:srgbClr val="FFFF00"/>
          </a:solidFill>
        </p:grpSpPr>
        <p:sp>
          <p:nvSpPr>
            <p:cNvPr id="20" name="Pětiúhelník 19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123727" y="1556792"/>
              <a:ext cx="1619099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nevzlykej</a:t>
              </a:r>
              <a:endParaRPr lang="cs-CZ" sz="2800" b="1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76401" y="5338342"/>
            <a:ext cx="2232248" cy="936104"/>
            <a:chOff x="1907704" y="1340768"/>
            <a:chExt cx="2232248" cy="936104"/>
          </a:xfrm>
          <a:solidFill>
            <a:srgbClr val="FFFF00"/>
          </a:solidFill>
        </p:grpSpPr>
        <p:sp>
          <p:nvSpPr>
            <p:cNvPr id="29" name="Pětiúhelník 28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hlídač</a:t>
              </a:r>
              <a:endParaRPr lang="cs-CZ" sz="28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6659151" y="4202399"/>
            <a:ext cx="2232248" cy="936104"/>
            <a:chOff x="1907704" y="1340768"/>
            <a:chExt cx="2232248" cy="936104"/>
          </a:xfrm>
          <a:solidFill>
            <a:srgbClr val="FFFF00"/>
          </a:solidFill>
        </p:grpSpPr>
        <p:sp>
          <p:nvSpPr>
            <p:cNvPr id="35" name="Pětiúhelník 34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lískový</a:t>
              </a:r>
              <a:endParaRPr lang="cs-CZ" sz="2800" b="1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1403648" y="1244651"/>
            <a:ext cx="2232248" cy="936104"/>
            <a:chOff x="1907704" y="1340768"/>
            <a:chExt cx="2232248" cy="936104"/>
          </a:xfrm>
          <a:solidFill>
            <a:srgbClr val="FFFF00"/>
          </a:solidFill>
        </p:grpSpPr>
        <p:sp>
          <p:nvSpPr>
            <p:cNvPr id="38" name="Pětiúhelník 37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lyska</a:t>
              </a:r>
              <a:endParaRPr lang="cs-CZ" sz="2800" b="1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3239852" y="3011639"/>
            <a:ext cx="2232248" cy="936104"/>
            <a:chOff x="1907704" y="1340768"/>
            <a:chExt cx="2232248" cy="936104"/>
          </a:xfrm>
          <a:solidFill>
            <a:srgbClr val="FFFF00"/>
          </a:solidFill>
        </p:grpSpPr>
        <p:sp>
          <p:nvSpPr>
            <p:cNvPr id="41" name="Pětiúhelník 40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slinivka</a:t>
              </a:r>
              <a:endParaRPr lang="cs-CZ" sz="2800" b="1" dirty="0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1130152" y="439958"/>
            <a:ext cx="6427274" cy="6032542"/>
            <a:chOff x="1130152" y="439958"/>
            <a:chExt cx="6427274" cy="6032542"/>
          </a:xfrm>
        </p:grpSpPr>
        <p:grpSp>
          <p:nvGrpSpPr>
            <p:cNvPr id="22" name="Skupina 21"/>
            <p:cNvGrpSpPr/>
            <p:nvPr/>
          </p:nvGrpSpPr>
          <p:grpSpPr>
            <a:xfrm>
              <a:off x="5325178" y="439958"/>
              <a:ext cx="2232248" cy="936104"/>
              <a:chOff x="1907704" y="1340768"/>
              <a:chExt cx="2232248" cy="936104"/>
            </a:xfrm>
            <a:solidFill>
              <a:srgbClr val="FFFF00"/>
            </a:solidFill>
          </p:grpSpPr>
          <p:sp>
            <p:nvSpPr>
              <p:cNvPr id="23" name="Pětiúhelník 22"/>
              <p:cNvSpPr/>
              <p:nvPr/>
            </p:nvSpPr>
            <p:spPr>
              <a:xfrm>
                <a:off x="1907704" y="1340768"/>
                <a:ext cx="2232248" cy="936104"/>
              </a:xfrm>
              <a:prstGeom prst="homePlat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2123728" y="1556792"/>
                <a:ext cx="1623086" cy="523220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err="1" smtClean="0"/>
                  <a:t>mlínice</a:t>
                </a:r>
                <a:endParaRPr lang="cs-CZ" sz="2800" b="1" dirty="0"/>
              </a:p>
            </p:txBody>
          </p:sp>
        </p:grpSp>
        <p:grpSp>
          <p:nvGrpSpPr>
            <p:cNvPr id="46" name="Skupina 45"/>
            <p:cNvGrpSpPr/>
            <p:nvPr/>
          </p:nvGrpSpPr>
          <p:grpSpPr>
            <a:xfrm>
              <a:off x="1130152" y="4015121"/>
              <a:ext cx="5098032" cy="2457379"/>
              <a:chOff x="1130152" y="4015121"/>
              <a:chExt cx="5098032" cy="2457379"/>
            </a:xfrm>
          </p:grpSpPr>
          <p:grpSp>
            <p:nvGrpSpPr>
              <p:cNvPr id="25" name="Skupina 24"/>
              <p:cNvGrpSpPr/>
              <p:nvPr/>
            </p:nvGrpSpPr>
            <p:grpSpPr>
              <a:xfrm>
                <a:off x="1130152" y="4015121"/>
                <a:ext cx="2232248" cy="936104"/>
                <a:chOff x="1907704" y="1340768"/>
                <a:chExt cx="2232248" cy="936104"/>
              </a:xfrm>
              <a:solidFill>
                <a:srgbClr val="FFFF00"/>
              </a:solidFill>
            </p:grpSpPr>
            <p:sp>
              <p:nvSpPr>
                <p:cNvPr id="26" name="Pětiúhelník 25"/>
                <p:cNvSpPr/>
                <p:nvPr/>
              </p:nvSpPr>
              <p:spPr>
                <a:xfrm>
                  <a:off x="1907704" y="1340768"/>
                  <a:ext cx="2232248" cy="936104"/>
                </a:xfrm>
                <a:prstGeom prst="homePlate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TextovéPole 26"/>
                <p:cNvSpPr txBox="1"/>
                <p:nvPr/>
              </p:nvSpPr>
              <p:spPr>
                <a:xfrm>
                  <a:off x="2123728" y="1556792"/>
                  <a:ext cx="1713656" cy="523220"/>
                </a:xfrm>
                <a:prstGeom prst="rect">
                  <a:avLst/>
                </a:prstGeom>
                <a:grp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800" b="1" dirty="0" err="1" smtClean="0"/>
                    <a:t>blyzoučko</a:t>
                  </a:r>
                  <a:endParaRPr lang="cs-CZ" sz="2800" b="1" dirty="0"/>
                </a:p>
              </p:txBody>
            </p:sp>
          </p:grpSp>
          <p:grpSp>
            <p:nvGrpSpPr>
              <p:cNvPr id="31" name="Skupina 30"/>
              <p:cNvGrpSpPr/>
              <p:nvPr/>
            </p:nvGrpSpPr>
            <p:grpSpPr>
              <a:xfrm>
                <a:off x="3131840" y="5536396"/>
                <a:ext cx="2232248" cy="936104"/>
                <a:chOff x="1907704" y="1340768"/>
                <a:chExt cx="2232248" cy="936104"/>
              </a:xfrm>
              <a:solidFill>
                <a:srgbClr val="FFFF00"/>
              </a:solidFill>
            </p:grpSpPr>
            <p:sp>
              <p:nvSpPr>
                <p:cNvPr id="32" name="Pětiúhelník 31"/>
                <p:cNvSpPr/>
                <p:nvPr/>
              </p:nvSpPr>
              <p:spPr>
                <a:xfrm>
                  <a:off x="1907704" y="1340768"/>
                  <a:ext cx="2232248" cy="936104"/>
                </a:xfrm>
                <a:prstGeom prst="homePlate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TextovéPole 32"/>
                <p:cNvSpPr txBox="1"/>
                <p:nvPr/>
              </p:nvSpPr>
              <p:spPr>
                <a:xfrm>
                  <a:off x="2123728" y="1556792"/>
                  <a:ext cx="1512168" cy="523220"/>
                </a:xfrm>
                <a:prstGeom prst="rect">
                  <a:avLst/>
                </a:prstGeom>
                <a:grp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800" b="1" dirty="0" err="1" smtClean="0"/>
                    <a:t>slybovat</a:t>
                  </a:r>
                  <a:endParaRPr lang="cs-CZ" sz="2800" b="1" dirty="0"/>
                </a:p>
              </p:txBody>
            </p:sp>
          </p:grpSp>
          <p:grpSp>
            <p:nvGrpSpPr>
              <p:cNvPr id="43" name="Skupina 42"/>
              <p:cNvGrpSpPr/>
              <p:nvPr/>
            </p:nvGrpSpPr>
            <p:grpSpPr>
              <a:xfrm>
                <a:off x="3995936" y="4211981"/>
                <a:ext cx="2232248" cy="936104"/>
                <a:chOff x="1907704" y="1340768"/>
                <a:chExt cx="2232248" cy="936104"/>
              </a:xfrm>
              <a:solidFill>
                <a:srgbClr val="FFFF00"/>
              </a:solidFill>
            </p:grpSpPr>
            <p:sp>
              <p:nvSpPr>
                <p:cNvPr id="44" name="Pětiúhelník 43"/>
                <p:cNvSpPr/>
                <p:nvPr/>
              </p:nvSpPr>
              <p:spPr>
                <a:xfrm>
                  <a:off x="1907704" y="1340768"/>
                  <a:ext cx="2232248" cy="936104"/>
                </a:xfrm>
                <a:prstGeom prst="homePlate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5" name="TextovéPole 44"/>
                <p:cNvSpPr txBox="1"/>
                <p:nvPr/>
              </p:nvSpPr>
              <p:spPr>
                <a:xfrm>
                  <a:off x="2123728" y="1556792"/>
                  <a:ext cx="1512168" cy="523220"/>
                </a:xfrm>
                <a:prstGeom prst="rect">
                  <a:avLst/>
                </a:prstGeom>
                <a:grp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800" b="1" dirty="0" err="1" smtClean="0"/>
                    <a:t>slyčný</a:t>
                  </a:r>
                  <a:endParaRPr lang="cs-CZ" sz="2800" b="1" dirty="0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820371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6817433" y="1634065"/>
            <a:ext cx="2232248" cy="936104"/>
            <a:chOff x="1907704" y="1340768"/>
            <a:chExt cx="2232248" cy="936104"/>
          </a:xfrm>
          <a:solidFill>
            <a:srgbClr val="92D050"/>
          </a:solidFill>
        </p:grpSpPr>
        <p:sp>
          <p:nvSpPr>
            <p:cNvPr id="7" name="Pětiúhelník 6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mýlka</a:t>
              </a:r>
              <a:endParaRPr lang="cs-CZ" sz="2800" b="1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2771800" y="116632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chyby!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287524" y="194025"/>
            <a:ext cx="2232248" cy="936104"/>
            <a:chOff x="1907704" y="1340768"/>
            <a:chExt cx="2232248" cy="936104"/>
          </a:xfrm>
          <a:solidFill>
            <a:srgbClr val="92D050"/>
          </a:solidFill>
        </p:grpSpPr>
        <p:sp>
          <p:nvSpPr>
            <p:cNvPr id="11" name="Pětiúhelník 10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123728" y="1556792"/>
              <a:ext cx="174272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nesmysl</a:t>
              </a:r>
              <a:endParaRPr lang="cs-CZ" sz="28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73425" y="2570169"/>
            <a:ext cx="2232248" cy="936104"/>
            <a:chOff x="1907704" y="1340768"/>
            <a:chExt cx="2232248" cy="936104"/>
          </a:xfrm>
          <a:solidFill>
            <a:srgbClr val="92D050"/>
          </a:solidFill>
        </p:grpSpPr>
        <p:sp>
          <p:nvSpPr>
            <p:cNvPr id="14" name="Pětiúhelník 13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smích</a:t>
              </a:r>
              <a:endParaRPr lang="cs-CZ" sz="2800" b="1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6588224" y="5733256"/>
            <a:ext cx="2232248" cy="936104"/>
            <a:chOff x="1907704" y="1340768"/>
            <a:chExt cx="2232248" cy="936104"/>
          </a:xfrm>
          <a:solidFill>
            <a:srgbClr val="92D050"/>
          </a:solidFill>
        </p:grpSpPr>
        <p:sp>
          <p:nvSpPr>
            <p:cNvPr id="17" name="Pětiúhelník 16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průmysl</a:t>
              </a:r>
              <a:endParaRPr lang="cs-CZ" sz="28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5796136" y="3002057"/>
            <a:ext cx="2232248" cy="936104"/>
            <a:chOff x="1907704" y="1340768"/>
            <a:chExt cx="2232248" cy="936104"/>
          </a:xfrm>
          <a:solidFill>
            <a:srgbClr val="92D050"/>
          </a:solidFill>
        </p:grpSpPr>
        <p:sp>
          <p:nvSpPr>
            <p:cNvPr id="20" name="Pětiúhelník 19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123727" y="1556792"/>
              <a:ext cx="1619099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kominík</a:t>
              </a:r>
              <a:endParaRPr lang="cs-CZ" sz="28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6659151" y="4202399"/>
            <a:ext cx="2232248" cy="936104"/>
            <a:chOff x="1907704" y="1340768"/>
            <a:chExt cx="2232248" cy="936104"/>
          </a:xfrm>
          <a:solidFill>
            <a:srgbClr val="92D050"/>
          </a:solidFill>
        </p:grpSpPr>
        <p:sp>
          <p:nvSpPr>
            <p:cNvPr id="35" name="Pětiúhelník 34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míchat</a:t>
              </a:r>
              <a:endParaRPr lang="cs-CZ" sz="2800" b="1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1403648" y="1244651"/>
            <a:ext cx="2232248" cy="936104"/>
            <a:chOff x="1907704" y="1340768"/>
            <a:chExt cx="2232248" cy="936104"/>
          </a:xfrm>
          <a:solidFill>
            <a:srgbClr val="92D050"/>
          </a:solidFill>
        </p:grpSpPr>
        <p:sp>
          <p:nvSpPr>
            <p:cNvPr id="38" name="Pětiúhelník 37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milost</a:t>
              </a:r>
              <a:endParaRPr lang="cs-CZ" sz="2800" b="1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3239852" y="3011639"/>
            <a:ext cx="2232248" cy="936104"/>
            <a:chOff x="1907704" y="1340768"/>
            <a:chExt cx="2232248" cy="936104"/>
          </a:xfrm>
          <a:solidFill>
            <a:srgbClr val="92D050"/>
          </a:solidFill>
        </p:grpSpPr>
        <p:sp>
          <p:nvSpPr>
            <p:cNvPr id="41" name="Pětiúhelník 40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umývat</a:t>
              </a:r>
              <a:endParaRPr lang="cs-CZ" sz="2800" b="1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325178" y="439958"/>
            <a:ext cx="2232248" cy="936104"/>
            <a:chOff x="1907704" y="1340768"/>
            <a:chExt cx="2232248" cy="936104"/>
          </a:xfrm>
          <a:solidFill>
            <a:srgbClr val="92D050"/>
          </a:solidFill>
        </p:grpSpPr>
        <p:sp>
          <p:nvSpPr>
            <p:cNvPr id="23" name="Pětiúhelník 22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123728" y="1556792"/>
              <a:ext cx="162308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mistr</a:t>
              </a:r>
              <a:endParaRPr lang="cs-CZ" sz="28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1130152" y="4015121"/>
            <a:ext cx="2232248" cy="936104"/>
            <a:chOff x="1907704" y="1340768"/>
            <a:chExt cx="2232248" cy="936104"/>
          </a:xfrm>
          <a:solidFill>
            <a:srgbClr val="92D050"/>
          </a:solidFill>
        </p:grpSpPr>
        <p:sp>
          <p:nvSpPr>
            <p:cNvPr id="26" name="Pětiúhelník 25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23728" y="1556792"/>
              <a:ext cx="171365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mírový</a:t>
              </a:r>
              <a:endParaRPr lang="cs-CZ" sz="28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3131840" y="5536396"/>
            <a:ext cx="2232248" cy="936104"/>
            <a:chOff x="1907704" y="1340768"/>
            <a:chExt cx="2232248" cy="936104"/>
          </a:xfrm>
          <a:solidFill>
            <a:srgbClr val="92D050"/>
          </a:solidFill>
        </p:grpSpPr>
        <p:sp>
          <p:nvSpPr>
            <p:cNvPr id="32" name="Pětiúhelník 31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2123728" y="1556792"/>
              <a:ext cx="176419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odemykat</a:t>
              </a:r>
              <a:endParaRPr lang="cs-CZ" sz="2800" b="1" dirty="0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376401" y="1889057"/>
            <a:ext cx="5995799" cy="4385389"/>
            <a:chOff x="376401" y="1889057"/>
            <a:chExt cx="5995799" cy="4385389"/>
          </a:xfrm>
        </p:grpSpPr>
        <p:grpSp>
          <p:nvGrpSpPr>
            <p:cNvPr id="5" name="Skupina 4"/>
            <p:cNvGrpSpPr/>
            <p:nvPr/>
          </p:nvGrpSpPr>
          <p:grpSpPr>
            <a:xfrm>
              <a:off x="4139952" y="1889057"/>
              <a:ext cx="2232248" cy="936104"/>
              <a:chOff x="1907704" y="1340768"/>
              <a:chExt cx="2232248" cy="936104"/>
            </a:xfrm>
            <a:solidFill>
              <a:srgbClr val="92D050"/>
            </a:solidFill>
          </p:grpSpPr>
          <p:sp>
            <p:nvSpPr>
              <p:cNvPr id="3" name="Pětiúhelník 2"/>
              <p:cNvSpPr/>
              <p:nvPr/>
            </p:nvSpPr>
            <p:spPr>
              <a:xfrm>
                <a:off x="1907704" y="1340768"/>
                <a:ext cx="2232248" cy="936104"/>
              </a:xfrm>
              <a:prstGeom prst="homePlat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2123728" y="1556792"/>
                <a:ext cx="1512168" cy="523220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err="1" smtClean="0"/>
                  <a:t>omívat</a:t>
                </a:r>
                <a:endParaRPr lang="cs-CZ" sz="2800" b="1" dirty="0"/>
              </a:p>
            </p:txBody>
          </p:sp>
        </p:grpSp>
        <p:grpSp>
          <p:nvGrpSpPr>
            <p:cNvPr id="28" name="Skupina 27"/>
            <p:cNvGrpSpPr/>
            <p:nvPr/>
          </p:nvGrpSpPr>
          <p:grpSpPr>
            <a:xfrm>
              <a:off x="376401" y="5338342"/>
              <a:ext cx="2232248" cy="936104"/>
              <a:chOff x="1907704" y="1340768"/>
              <a:chExt cx="2232248" cy="936104"/>
            </a:xfrm>
            <a:solidFill>
              <a:srgbClr val="92D050"/>
            </a:solidFill>
          </p:grpSpPr>
          <p:sp>
            <p:nvSpPr>
              <p:cNvPr id="29" name="Pětiúhelník 28"/>
              <p:cNvSpPr/>
              <p:nvPr/>
            </p:nvSpPr>
            <p:spPr>
              <a:xfrm>
                <a:off x="1907704" y="1340768"/>
                <a:ext cx="2232248" cy="936104"/>
              </a:xfrm>
              <a:prstGeom prst="homePlat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2123728" y="1556792"/>
                <a:ext cx="1709192" cy="523220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err="1" smtClean="0"/>
                  <a:t>zlomislný</a:t>
                </a:r>
                <a:endParaRPr lang="cs-CZ" sz="2800" b="1" dirty="0"/>
              </a:p>
            </p:txBody>
          </p:sp>
        </p:grpSp>
        <p:grpSp>
          <p:nvGrpSpPr>
            <p:cNvPr id="43" name="Skupina 42"/>
            <p:cNvGrpSpPr/>
            <p:nvPr/>
          </p:nvGrpSpPr>
          <p:grpSpPr>
            <a:xfrm>
              <a:off x="3995936" y="4211981"/>
              <a:ext cx="2232248" cy="936104"/>
              <a:chOff x="1907704" y="1340768"/>
              <a:chExt cx="2232248" cy="936104"/>
            </a:xfrm>
            <a:solidFill>
              <a:srgbClr val="92D050"/>
            </a:solidFill>
          </p:grpSpPr>
          <p:sp>
            <p:nvSpPr>
              <p:cNvPr id="44" name="Pětiúhelník 43"/>
              <p:cNvSpPr/>
              <p:nvPr/>
            </p:nvSpPr>
            <p:spPr>
              <a:xfrm>
                <a:off x="1907704" y="1340768"/>
                <a:ext cx="2232248" cy="936104"/>
              </a:xfrm>
              <a:prstGeom prst="homePlat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2123728" y="1556792"/>
                <a:ext cx="1512168" cy="523220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err="1" smtClean="0"/>
                  <a:t>zmyje</a:t>
                </a:r>
                <a:endParaRPr lang="cs-CZ" sz="2800" b="1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7497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4139952" y="1889057"/>
            <a:ext cx="2232248" cy="936104"/>
            <a:chOff x="1907704" y="1340768"/>
            <a:chExt cx="2232248" cy="936104"/>
          </a:xfrm>
        </p:grpSpPr>
        <p:sp>
          <p:nvSpPr>
            <p:cNvPr id="3" name="Pětiúhelník 2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pískot</a:t>
              </a:r>
              <a:endParaRPr lang="cs-CZ" sz="28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817433" y="1634065"/>
            <a:ext cx="2232248" cy="936104"/>
            <a:chOff x="1907704" y="1340768"/>
            <a:chExt cx="2232248" cy="936104"/>
          </a:xfrm>
        </p:grpSpPr>
        <p:sp>
          <p:nvSpPr>
            <p:cNvPr id="7" name="Pětiúhelník 6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pivovar</a:t>
              </a:r>
              <a:endParaRPr lang="cs-CZ" sz="2800" b="1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2771800" y="116632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chyby!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287524" y="194025"/>
            <a:ext cx="2232248" cy="936104"/>
            <a:chOff x="1907704" y="1340768"/>
            <a:chExt cx="2232248" cy="936104"/>
          </a:xfrm>
        </p:grpSpPr>
        <p:sp>
          <p:nvSpPr>
            <p:cNvPr id="11" name="Pětiúhelník 10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123728" y="1556792"/>
              <a:ext cx="17427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písanka</a:t>
              </a:r>
              <a:endParaRPr lang="cs-CZ" sz="28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73425" y="2570169"/>
            <a:ext cx="2232248" cy="936104"/>
            <a:chOff x="1907704" y="1340768"/>
            <a:chExt cx="2232248" cy="936104"/>
          </a:xfrm>
        </p:grpSpPr>
        <p:sp>
          <p:nvSpPr>
            <p:cNvPr id="14" name="Pětiúhelník 13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pivovar</a:t>
              </a:r>
              <a:endParaRPr lang="cs-CZ" sz="2800" b="1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6588224" y="5733256"/>
            <a:ext cx="2232248" cy="936104"/>
            <a:chOff x="1907704" y="1340768"/>
            <a:chExt cx="2232248" cy="936104"/>
          </a:xfrm>
        </p:grpSpPr>
        <p:sp>
          <p:nvSpPr>
            <p:cNvPr id="17" name="Pětiúhelník 16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vzpírání</a:t>
              </a:r>
              <a:endParaRPr lang="cs-CZ" sz="28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5796136" y="3002057"/>
            <a:ext cx="2232248" cy="936104"/>
            <a:chOff x="1907704" y="1340768"/>
            <a:chExt cx="2232248" cy="936104"/>
          </a:xfrm>
        </p:grpSpPr>
        <p:sp>
          <p:nvSpPr>
            <p:cNvPr id="20" name="Pětiúhelník 19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opice</a:t>
              </a:r>
              <a:endParaRPr lang="cs-CZ" sz="2800" b="1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325178" y="439958"/>
            <a:ext cx="2232248" cy="936104"/>
            <a:chOff x="1907704" y="1340768"/>
            <a:chExt cx="2232248" cy="936104"/>
          </a:xfrm>
        </p:grpSpPr>
        <p:sp>
          <p:nvSpPr>
            <p:cNvPr id="23" name="Pětiúhelník 22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pilníček</a:t>
              </a:r>
              <a:endParaRPr lang="cs-CZ" sz="2800" b="1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76401" y="5338342"/>
            <a:ext cx="2232248" cy="936104"/>
            <a:chOff x="1907704" y="1340768"/>
            <a:chExt cx="2232248" cy="936104"/>
          </a:xfrm>
        </p:grpSpPr>
        <p:sp>
          <p:nvSpPr>
            <p:cNvPr id="29" name="Pětiúhelník 28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odpykat</a:t>
              </a:r>
              <a:endParaRPr lang="cs-CZ" sz="28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3131840" y="5536396"/>
            <a:ext cx="2232248" cy="936104"/>
            <a:chOff x="1907704" y="1340768"/>
            <a:chExt cx="2232248" cy="936104"/>
          </a:xfrm>
        </p:grpSpPr>
        <p:sp>
          <p:nvSpPr>
            <p:cNvPr id="32" name="Pětiúhelník 31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třpytivý</a:t>
              </a:r>
              <a:endParaRPr lang="cs-CZ" sz="2800" b="1" dirty="0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1130152" y="4015121"/>
            <a:ext cx="7761247" cy="1123382"/>
            <a:chOff x="1130152" y="4015121"/>
            <a:chExt cx="7761247" cy="1123382"/>
          </a:xfrm>
        </p:grpSpPr>
        <p:grpSp>
          <p:nvGrpSpPr>
            <p:cNvPr id="25" name="Skupina 24"/>
            <p:cNvGrpSpPr/>
            <p:nvPr/>
          </p:nvGrpSpPr>
          <p:grpSpPr>
            <a:xfrm>
              <a:off x="1130152" y="4015121"/>
              <a:ext cx="2232248" cy="936104"/>
              <a:chOff x="1907704" y="1340768"/>
              <a:chExt cx="2232248" cy="936104"/>
            </a:xfrm>
          </p:grpSpPr>
          <p:sp>
            <p:nvSpPr>
              <p:cNvPr id="26" name="Pětiúhelník 25"/>
              <p:cNvSpPr/>
              <p:nvPr/>
            </p:nvSpPr>
            <p:spPr>
              <a:xfrm>
                <a:off x="1907704" y="1340768"/>
                <a:ext cx="2232248" cy="936104"/>
              </a:xfrm>
              <a:prstGeom prst="homePlate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2123728" y="1556792"/>
                <a:ext cx="151216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err="1" smtClean="0"/>
                  <a:t>předpys</a:t>
                </a:r>
                <a:endParaRPr lang="cs-CZ" sz="2800" b="1" dirty="0"/>
              </a:p>
            </p:txBody>
          </p:sp>
        </p:grpSp>
        <p:grpSp>
          <p:nvGrpSpPr>
            <p:cNvPr id="34" name="Skupina 33"/>
            <p:cNvGrpSpPr/>
            <p:nvPr/>
          </p:nvGrpSpPr>
          <p:grpSpPr>
            <a:xfrm>
              <a:off x="6659151" y="4202399"/>
              <a:ext cx="2232248" cy="936104"/>
              <a:chOff x="1907704" y="1340768"/>
              <a:chExt cx="2232248" cy="936104"/>
            </a:xfrm>
          </p:grpSpPr>
          <p:sp>
            <p:nvSpPr>
              <p:cNvPr id="35" name="Pětiúhelník 34"/>
              <p:cNvSpPr/>
              <p:nvPr/>
            </p:nvSpPr>
            <p:spPr>
              <a:xfrm>
                <a:off x="1907704" y="1340768"/>
                <a:ext cx="2232248" cy="936104"/>
              </a:xfrm>
              <a:prstGeom prst="homePlate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2123728" y="1556792"/>
                <a:ext cx="151216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err="1" smtClean="0"/>
                  <a:t>pychlavý</a:t>
                </a:r>
                <a:endParaRPr lang="cs-CZ" sz="2800" b="1" dirty="0"/>
              </a:p>
            </p:txBody>
          </p:sp>
        </p:grpSp>
      </p:grpSp>
      <p:grpSp>
        <p:nvGrpSpPr>
          <p:cNvPr id="37" name="Skupina 36"/>
          <p:cNvGrpSpPr/>
          <p:nvPr/>
        </p:nvGrpSpPr>
        <p:grpSpPr>
          <a:xfrm>
            <a:off x="1403648" y="1244651"/>
            <a:ext cx="2232248" cy="936104"/>
            <a:chOff x="1907704" y="1340768"/>
            <a:chExt cx="2232248" cy="936104"/>
          </a:xfrm>
        </p:grpSpPr>
        <p:sp>
          <p:nvSpPr>
            <p:cNvPr id="38" name="Pětiúhelník 37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pyšný</a:t>
              </a:r>
              <a:endParaRPr lang="cs-CZ" sz="2800" b="1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3239852" y="3011639"/>
            <a:ext cx="2232248" cy="936104"/>
            <a:chOff x="1907704" y="1340768"/>
            <a:chExt cx="2232248" cy="936104"/>
          </a:xfrm>
        </p:grpSpPr>
        <p:sp>
          <p:nvSpPr>
            <p:cNvPr id="41" name="Pětiúhelník 40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pytláctví</a:t>
              </a:r>
              <a:endParaRPr lang="cs-CZ" sz="2800" b="1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3995936" y="4211981"/>
            <a:ext cx="2232248" cy="936104"/>
            <a:chOff x="1907704" y="1340768"/>
            <a:chExt cx="2232248" cy="936104"/>
          </a:xfrm>
        </p:grpSpPr>
        <p:sp>
          <p:nvSpPr>
            <p:cNvPr id="44" name="Pětiúhelník 43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vzpírání</a:t>
              </a:r>
              <a:endParaRPr lang="cs-CZ" sz="28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53329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6817433" y="1634065"/>
            <a:ext cx="2232248" cy="936104"/>
            <a:chOff x="1907704" y="1340768"/>
            <a:chExt cx="2232248" cy="936104"/>
          </a:xfrm>
          <a:solidFill>
            <a:schemeClr val="bg1">
              <a:lumMod val="85000"/>
            </a:schemeClr>
          </a:solidFill>
        </p:grpSpPr>
        <p:sp>
          <p:nvSpPr>
            <p:cNvPr id="7" name="Pětiúhelník 6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sítko</a:t>
              </a:r>
              <a:endParaRPr lang="cs-CZ" sz="2800" b="1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2771800" y="116632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chyby!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287524" y="194025"/>
            <a:ext cx="2232248" cy="936104"/>
            <a:chOff x="1907704" y="1340768"/>
            <a:chExt cx="2232248" cy="936104"/>
          </a:xfrm>
          <a:solidFill>
            <a:schemeClr val="bg1">
              <a:lumMod val="85000"/>
            </a:schemeClr>
          </a:solidFill>
        </p:grpSpPr>
        <p:sp>
          <p:nvSpPr>
            <p:cNvPr id="11" name="Pětiúhelník 10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123728" y="1556792"/>
              <a:ext cx="174272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sykot</a:t>
              </a:r>
              <a:endParaRPr lang="cs-CZ" sz="28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73425" y="2570169"/>
            <a:ext cx="2232248" cy="936104"/>
            <a:chOff x="1907704" y="1340768"/>
            <a:chExt cx="2232248" cy="936104"/>
          </a:xfrm>
          <a:solidFill>
            <a:schemeClr val="bg1">
              <a:lumMod val="85000"/>
            </a:schemeClr>
          </a:solidFill>
        </p:grpSpPr>
        <p:sp>
          <p:nvSpPr>
            <p:cNvPr id="14" name="Pětiúhelník 13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syčení</a:t>
              </a:r>
              <a:endParaRPr lang="cs-CZ" sz="2800" b="1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6588224" y="5733256"/>
            <a:ext cx="2232248" cy="936104"/>
            <a:chOff x="1907704" y="1340768"/>
            <a:chExt cx="2232248" cy="936104"/>
          </a:xfrm>
          <a:solidFill>
            <a:schemeClr val="bg1">
              <a:lumMod val="85000"/>
            </a:schemeClr>
          </a:solidFill>
        </p:grpSpPr>
        <p:sp>
          <p:nvSpPr>
            <p:cNvPr id="17" name="Pětiúhelník 16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78631" y="1556792"/>
              <a:ext cx="1657265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posilovna</a:t>
              </a:r>
              <a:endParaRPr lang="cs-CZ" sz="28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5796136" y="3002057"/>
            <a:ext cx="2232248" cy="936104"/>
            <a:chOff x="1907704" y="1340768"/>
            <a:chExt cx="2232248" cy="936104"/>
          </a:xfrm>
          <a:solidFill>
            <a:schemeClr val="bg1">
              <a:lumMod val="85000"/>
            </a:schemeClr>
          </a:solidFill>
        </p:grpSpPr>
        <p:sp>
          <p:nvSpPr>
            <p:cNvPr id="20" name="Pětiúhelník 19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123727" y="1556792"/>
              <a:ext cx="1619099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vysypat</a:t>
              </a:r>
              <a:endParaRPr lang="cs-CZ" sz="28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6659151" y="4202399"/>
            <a:ext cx="2232248" cy="936104"/>
            <a:chOff x="1907704" y="1340768"/>
            <a:chExt cx="2232248" cy="936104"/>
          </a:xfrm>
          <a:solidFill>
            <a:schemeClr val="bg1">
              <a:lumMod val="85000"/>
            </a:schemeClr>
          </a:solidFill>
        </p:grpSpPr>
        <p:sp>
          <p:nvSpPr>
            <p:cNvPr id="35" name="Pětiúhelník 34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masitý</a:t>
              </a:r>
              <a:endParaRPr lang="cs-CZ" sz="2800" b="1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3239852" y="3011639"/>
            <a:ext cx="2232248" cy="936104"/>
            <a:chOff x="1907704" y="1340768"/>
            <a:chExt cx="2232248" cy="936104"/>
          </a:xfrm>
          <a:solidFill>
            <a:schemeClr val="bg1">
              <a:lumMod val="85000"/>
            </a:schemeClr>
          </a:solidFill>
        </p:grpSpPr>
        <p:sp>
          <p:nvSpPr>
            <p:cNvPr id="41" name="Pětiúhelník 40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sirotek</a:t>
              </a:r>
              <a:endParaRPr lang="cs-CZ" sz="2800" b="1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325178" y="439958"/>
            <a:ext cx="2232248" cy="936104"/>
            <a:chOff x="1907704" y="1340768"/>
            <a:chExt cx="2232248" cy="936104"/>
          </a:xfrm>
          <a:solidFill>
            <a:schemeClr val="bg1">
              <a:lumMod val="85000"/>
            </a:schemeClr>
          </a:solidFill>
        </p:grpSpPr>
        <p:sp>
          <p:nvSpPr>
            <p:cNvPr id="23" name="Pětiúhelník 22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123728" y="1556792"/>
              <a:ext cx="162308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nenasyta</a:t>
              </a:r>
              <a:endParaRPr lang="cs-CZ" sz="28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1130152" y="4015121"/>
            <a:ext cx="2232248" cy="936104"/>
            <a:chOff x="1907704" y="1340768"/>
            <a:chExt cx="2232248" cy="936104"/>
          </a:xfrm>
          <a:solidFill>
            <a:schemeClr val="bg1">
              <a:lumMod val="85000"/>
            </a:schemeClr>
          </a:solidFill>
        </p:grpSpPr>
        <p:sp>
          <p:nvSpPr>
            <p:cNvPr id="26" name="Pětiúhelník 25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23728" y="1556792"/>
              <a:ext cx="171365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přesila</a:t>
              </a:r>
              <a:endParaRPr lang="cs-CZ" sz="28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1403648" y="1244651"/>
            <a:ext cx="3960440" cy="5227849"/>
            <a:chOff x="1403648" y="1244651"/>
            <a:chExt cx="3960440" cy="5227849"/>
          </a:xfrm>
        </p:grpSpPr>
        <p:grpSp>
          <p:nvGrpSpPr>
            <p:cNvPr id="37" name="Skupina 36"/>
            <p:cNvGrpSpPr/>
            <p:nvPr/>
          </p:nvGrpSpPr>
          <p:grpSpPr>
            <a:xfrm>
              <a:off x="1403648" y="1244651"/>
              <a:ext cx="2232248" cy="936104"/>
              <a:chOff x="1907704" y="1340768"/>
              <a:chExt cx="2232248" cy="936104"/>
            </a:xfrm>
            <a:solidFill>
              <a:schemeClr val="bg1">
                <a:lumMod val="85000"/>
              </a:schemeClr>
            </a:solidFill>
          </p:grpSpPr>
          <p:sp>
            <p:nvSpPr>
              <p:cNvPr id="38" name="Pětiúhelník 37"/>
              <p:cNvSpPr/>
              <p:nvPr/>
            </p:nvSpPr>
            <p:spPr>
              <a:xfrm>
                <a:off x="1907704" y="1340768"/>
                <a:ext cx="2232248" cy="936104"/>
              </a:xfrm>
              <a:prstGeom prst="homePlat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2123728" y="1556792"/>
                <a:ext cx="1512168" cy="523220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err="1" smtClean="0"/>
                  <a:t>syrup</a:t>
                </a:r>
                <a:endParaRPr lang="cs-CZ" sz="2800" b="1" dirty="0"/>
              </a:p>
            </p:txBody>
          </p:sp>
        </p:grpSp>
        <p:grpSp>
          <p:nvGrpSpPr>
            <p:cNvPr id="31" name="Skupina 30"/>
            <p:cNvGrpSpPr/>
            <p:nvPr/>
          </p:nvGrpSpPr>
          <p:grpSpPr>
            <a:xfrm>
              <a:off x="3131840" y="5536396"/>
              <a:ext cx="2232248" cy="936104"/>
              <a:chOff x="1907704" y="1340768"/>
              <a:chExt cx="2232248" cy="936104"/>
            </a:xfrm>
            <a:solidFill>
              <a:schemeClr val="bg1">
                <a:lumMod val="85000"/>
              </a:schemeClr>
            </a:solidFill>
          </p:grpSpPr>
          <p:sp>
            <p:nvSpPr>
              <p:cNvPr id="32" name="Pětiúhelník 31"/>
              <p:cNvSpPr/>
              <p:nvPr/>
            </p:nvSpPr>
            <p:spPr>
              <a:xfrm>
                <a:off x="1907704" y="1340768"/>
                <a:ext cx="2232248" cy="936104"/>
              </a:xfrm>
              <a:prstGeom prst="homePlat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2123728" y="1556792"/>
                <a:ext cx="1764196" cy="523220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err="1" smtClean="0"/>
                  <a:t>síčkovat</a:t>
                </a:r>
                <a:endParaRPr lang="cs-CZ" sz="2800" b="1" dirty="0"/>
              </a:p>
            </p:txBody>
          </p:sp>
        </p:grpSp>
      </p:grpSp>
      <p:grpSp>
        <p:nvGrpSpPr>
          <p:cNvPr id="5" name="Skupina 4"/>
          <p:cNvGrpSpPr/>
          <p:nvPr/>
        </p:nvGrpSpPr>
        <p:grpSpPr>
          <a:xfrm>
            <a:off x="4139952" y="1889057"/>
            <a:ext cx="2232248" cy="936104"/>
            <a:chOff x="1907704" y="1340768"/>
            <a:chExt cx="2232248" cy="936104"/>
          </a:xfrm>
          <a:solidFill>
            <a:schemeClr val="bg1">
              <a:lumMod val="85000"/>
            </a:schemeClr>
          </a:solidFill>
        </p:grpSpPr>
        <p:sp>
          <p:nvSpPr>
            <p:cNvPr id="3" name="Pětiúhelník 2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synek</a:t>
              </a:r>
              <a:endParaRPr lang="cs-CZ" sz="2800" b="1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76401" y="5338342"/>
            <a:ext cx="2232248" cy="936104"/>
            <a:chOff x="1907704" y="1340768"/>
            <a:chExt cx="2232248" cy="936104"/>
          </a:xfrm>
          <a:solidFill>
            <a:schemeClr val="bg1">
              <a:lumMod val="85000"/>
            </a:schemeClr>
          </a:solidFill>
        </p:grpSpPr>
        <p:sp>
          <p:nvSpPr>
            <p:cNvPr id="29" name="Pětiúhelník 28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2123728" y="1556792"/>
              <a:ext cx="1709192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sytost</a:t>
              </a:r>
              <a:endParaRPr lang="cs-CZ" sz="2800" b="1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3995936" y="4211981"/>
            <a:ext cx="2232248" cy="936104"/>
            <a:chOff x="1907704" y="1340768"/>
            <a:chExt cx="2232248" cy="936104"/>
          </a:xfrm>
          <a:solidFill>
            <a:schemeClr val="bg1">
              <a:lumMod val="85000"/>
            </a:schemeClr>
          </a:solidFill>
        </p:grpSpPr>
        <p:sp>
          <p:nvSpPr>
            <p:cNvPr id="44" name="Pětiúhelník 43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sychravo</a:t>
              </a:r>
              <a:endParaRPr lang="cs-CZ" sz="28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74078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6817433" y="1634065"/>
            <a:ext cx="2232248" cy="936104"/>
            <a:chOff x="1907704" y="1340768"/>
            <a:chExt cx="2232248" cy="936104"/>
          </a:xfrm>
          <a:solidFill>
            <a:srgbClr val="F7B553"/>
          </a:solidFill>
        </p:grpSpPr>
        <p:sp>
          <p:nvSpPr>
            <p:cNvPr id="7" name="Pětiúhelník 6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vykání</a:t>
              </a:r>
              <a:endParaRPr lang="cs-CZ" sz="2800" b="1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2771800" y="116632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chyby!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287524" y="194025"/>
            <a:ext cx="2232248" cy="936104"/>
            <a:chOff x="1907704" y="1340768"/>
            <a:chExt cx="2232248" cy="936104"/>
          </a:xfrm>
          <a:solidFill>
            <a:srgbClr val="F7B553"/>
          </a:solidFill>
        </p:grpSpPr>
        <p:sp>
          <p:nvSpPr>
            <p:cNvPr id="11" name="Pětiúhelník 10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123728" y="1556792"/>
              <a:ext cx="174272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lahvička</a:t>
              </a:r>
              <a:endParaRPr lang="cs-CZ" sz="2800" b="1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6588224" y="5733256"/>
            <a:ext cx="2232248" cy="936104"/>
            <a:chOff x="1907704" y="1340768"/>
            <a:chExt cx="2232248" cy="936104"/>
          </a:xfrm>
          <a:solidFill>
            <a:srgbClr val="F7B553"/>
          </a:solidFill>
        </p:grpSpPr>
        <p:sp>
          <p:nvSpPr>
            <p:cNvPr id="17" name="Pětiúhelník 16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78631" y="1556792"/>
              <a:ext cx="1657265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východ</a:t>
              </a:r>
              <a:endParaRPr lang="cs-CZ" sz="28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5796136" y="3002057"/>
            <a:ext cx="2232248" cy="936104"/>
            <a:chOff x="1907704" y="1340768"/>
            <a:chExt cx="2232248" cy="936104"/>
          </a:xfrm>
          <a:solidFill>
            <a:srgbClr val="F7B553"/>
          </a:solidFill>
        </p:grpSpPr>
        <p:sp>
          <p:nvSpPr>
            <p:cNvPr id="20" name="Pětiúhelník 19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123727" y="1556792"/>
              <a:ext cx="1619099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vypadat</a:t>
              </a:r>
              <a:endParaRPr lang="cs-CZ" sz="28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6659151" y="4202399"/>
            <a:ext cx="2232248" cy="936104"/>
            <a:chOff x="1907704" y="1340768"/>
            <a:chExt cx="2232248" cy="936104"/>
          </a:xfrm>
          <a:solidFill>
            <a:srgbClr val="F7B553"/>
          </a:solidFill>
        </p:grpSpPr>
        <p:sp>
          <p:nvSpPr>
            <p:cNvPr id="35" name="Pětiúhelník 34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výstava</a:t>
              </a:r>
              <a:endParaRPr lang="cs-CZ" sz="2800" b="1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3239852" y="3011639"/>
            <a:ext cx="2232248" cy="936104"/>
            <a:chOff x="1907704" y="1340768"/>
            <a:chExt cx="2232248" cy="936104"/>
          </a:xfrm>
          <a:solidFill>
            <a:srgbClr val="F7B553"/>
          </a:solidFill>
        </p:grpSpPr>
        <p:sp>
          <p:nvSpPr>
            <p:cNvPr id="41" name="Pětiúhelník 40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závist</a:t>
              </a:r>
              <a:endParaRPr lang="cs-CZ" sz="2800" b="1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325178" y="439958"/>
            <a:ext cx="2232248" cy="936104"/>
            <a:chOff x="1907704" y="1340768"/>
            <a:chExt cx="2232248" cy="936104"/>
          </a:xfrm>
          <a:solidFill>
            <a:srgbClr val="F7B553"/>
          </a:solidFill>
        </p:grpSpPr>
        <p:sp>
          <p:nvSpPr>
            <p:cNvPr id="23" name="Pětiúhelník 22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123728" y="1556792"/>
              <a:ext cx="162308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vycházka</a:t>
              </a:r>
              <a:endParaRPr lang="cs-CZ" sz="28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1130152" y="4015121"/>
            <a:ext cx="2232248" cy="936104"/>
            <a:chOff x="1907704" y="1340768"/>
            <a:chExt cx="2232248" cy="936104"/>
          </a:xfrm>
          <a:solidFill>
            <a:srgbClr val="F7B553"/>
          </a:solidFill>
        </p:grpSpPr>
        <p:sp>
          <p:nvSpPr>
            <p:cNvPr id="26" name="Pětiúhelník 25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23728" y="1556792"/>
              <a:ext cx="171365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zvyk</a:t>
              </a:r>
              <a:endParaRPr lang="cs-CZ" sz="2800" b="1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1403648" y="1244651"/>
            <a:ext cx="2232248" cy="936104"/>
            <a:chOff x="1907704" y="1340768"/>
            <a:chExt cx="2232248" cy="936104"/>
          </a:xfrm>
          <a:solidFill>
            <a:srgbClr val="F7B553"/>
          </a:solidFill>
        </p:grpSpPr>
        <p:sp>
          <p:nvSpPr>
            <p:cNvPr id="38" name="Pětiúhelník 37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951077" y="1556792"/>
              <a:ext cx="1900843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vysvětlivky</a:t>
              </a:r>
              <a:endParaRPr lang="cs-CZ" sz="2800" b="1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4139952" y="1889057"/>
            <a:ext cx="2232248" cy="936104"/>
            <a:chOff x="1907704" y="1340768"/>
            <a:chExt cx="2232248" cy="936104"/>
          </a:xfrm>
          <a:solidFill>
            <a:srgbClr val="F7B553"/>
          </a:solidFill>
        </p:grpSpPr>
        <p:sp>
          <p:nvSpPr>
            <p:cNvPr id="3" name="Pětiúhelník 2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vidle</a:t>
              </a:r>
              <a:endParaRPr lang="cs-CZ" sz="2800" b="1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76401" y="5338342"/>
            <a:ext cx="2232248" cy="936104"/>
            <a:chOff x="1907704" y="1340768"/>
            <a:chExt cx="2232248" cy="936104"/>
          </a:xfrm>
          <a:solidFill>
            <a:srgbClr val="F7B553"/>
          </a:solidFill>
        </p:grpSpPr>
        <p:sp>
          <p:nvSpPr>
            <p:cNvPr id="29" name="Pětiúhelník 28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2123728" y="1556792"/>
              <a:ext cx="1709192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výdejna</a:t>
              </a:r>
              <a:endParaRPr lang="cs-CZ" sz="2800" b="1" dirty="0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573425" y="2570169"/>
            <a:ext cx="5654759" cy="3902331"/>
            <a:chOff x="573425" y="2570169"/>
            <a:chExt cx="5654759" cy="3902331"/>
          </a:xfrm>
        </p:grpSpPr>
        <p:grpSp>
          <p:nvGrpSpPr>
            <p:cNvPr id="13" name="Skupina 12"/>
            <p:cNvGrpSpPr/>
            <p:nvPr/>
          </p:nvGrpSpPr>
          <p:grpSpPr>
            <a:xfrm>
              <a:off x="573425" y="2570169"/>
              <a:ext cx="2232248" cy="936104"/>
              <a:chOff x="1907704" y="1340768"/>
              <a:chExt cx="2232248" cy="936104"/>
            </a:xfrm>
            <a:solidFill>
              <a:srgbClr val="F7B553"/>
            </a:solidFill>
          </p:grpSpPr>
          <p:sp>
            <p:nvSpPr>
              <p:cNvPr id="14" name="Pětiúhelník 13"/>
              <p:cNvSpPr/>
              <p:nvPr/>
            </p:nvSpPr>
            <p:spPr>
              <a:xfrm>
                <a:off x="1907704" y="1340768"/>
                <a:ext cx="2232248" cy="936104"/>
              </a:xfrm>
              <a:prstGeom prst="homePlat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1926704" y="1547210"/>
                <a:ext cx="1946346" cy="523220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err="1" smtClean="0"/>
                  <a:t>vyvíšenina</a:t>
                </a:r>
                <a:endParaRPr lang="cs-CZ" sz="2800" b="1" dirty="0"/>
              </a:p>
            </p:txBody>
          </p:sp>
        </p:grpSp>
        <p:grpSp>
          <p:nvGrpSpPr>
            <p:cNvPr id="31" name="Skupina 30"/>
            <p:cNvGrpSpPr/>
            <p:nvPr/>
          </p:nvGrpSpPr>
          <p:grpSpPr>
            <a:xfrm>
              <a:off x="3131840" y="5536396"/>
              <a:ext cx="2232248" cy="936104"/>
              <a:chOff x="1907704" y="1340768"/>
              <a:chExt cx="2232248" cy="936104"/>
            </a:xfrm>
            <a:solidFill>
              <a:srgbClr val="F7B553"/>
            </a:solidFill>
          </p:grpSpPr>
          <p:sp>
            <p:nvSpPr>
              <p:cNvPr id="32" name="Pětiúhelník 31"/>
              <p:cNvSpPr/>
              <p:nvPr/>
            </p:nvSpPr>
            <p:spPr>
              <a:xfrm>
                <a:off x="1907704" y="1340768"/>
                <a:ext cx="2232248" cy="936104"/>
              </a:xfrm>
              <a:prstGeom prst="homePlat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TextovéPole 32"/>
              <p:cNvSpPr txBox="1"/>
              <p:nvPr/>
            </p:nvSpPr>
            <p:spPr>
              <a:xfrm>
                <a:off x="2123728" y="1556792"/>
                <a:ext cx="1764196" cy="523220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err="1" smtClean="0"/>
                  <a:t>vysací</a:t>
                </a:r>
                <a:endParaRPr lang="cs-CZ" sz="2800" b="1" dirty="0"/>
              </a:p>
            </p:txBody>
          </p:sp>
        </p:grpSp>
        <p:grpSp>
          <p:nvGrpSpPr>
            <p:cNvPr id="43" name="Skupina 42"/>
            <p:cNvGrpSpPr/>
            <p:nvPr/>
          </p:nvGrpSpPr>
          <p:grpSpPr>
            <a:xfrm>
              <a:off x="3995936" y="4211981"/>
              <a:ext cx="2232248" cy="936104"/>
              <a:chOff x="1907704" y="1340768"/>
              <a:chExt cx="2232248" cy="936104"/>
            </a:xfrm>
            <a:solidFill>
              <a:srgbClr val="F7B553"/>
            </a:solidFill>
          </p:grpSpPr>
          <p:sp>
            <p:nvSpPr>
              <p:cNvPr id="44" name="Pětiúhelník 43"/>
              <p:cNvSpPr/>
              <p:nvPr/>
            </p:nvSpPr>
            <p:spPr>
              <a:xfrm>
                <a:off x="1907704" y="1340768"/>
                <a:ext cx="2232248" cy="936104"/>
              </a:xfrm>
              <a:prstGeom prst="homePlat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2123728" y="1556792"/>
                <a:ext cx="1512168" cy="523220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err="1" smtClean="0"/>
                  <a:t>svyslý</a:t>
                </a:r>
                <a:endParaRPr lang="cs-CZ" sz="2800" b="1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79254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6817433" y="1634065"/>
            <a:ext cx="2232248" cy="936104"/>
            <a:chOff x="1907704" y="1340768"/>
            <a:chExt cx="2232248" cy="936104"/>
          </a:xfrm>
          <a:solidFill>
            <a:srgbClr val="93FAFF"/>
          </a:solidFill>
        </p:grpSpPr>
        <p:sp>
          <p:nvSpPr>
            <p:cNvPr id="7" name="Pětiúhelník 6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razítko</a:t>
              </a:r>
              <a:endParaRPr lang="cs-CZ" sz="2800" b="1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2771800" y="116632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chyby!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287524" y="194025"/>
            <a:ext cx="2232248" cy="936104"/>
            <a:chOff x="1907704" y="1340768"/>
            <a:chExt cx="2232248" cy="936104"/>
          </a:xfrm>
          <a:solidFill>
            <a:srgbClr val="93FAFF"/>
          </a:solidFill>
        </p:grpSpPr>
        <p:sp>
          <p:nvSpPr>
            <p:cNvPr id="11" name="Pětiúhelník 10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123728" y="1556792"/>
              <a:ext cx="174272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zimní</a:t>
              </a:r>
              <a:endParaRPr lang="cs-CZ" sz="2800" b="1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6588224" y="5733256"/>
            <a:ext cx="2232248" cy="936104"/>
            <a:chOff x="1907704" y="1340768"/>
            <a:chExt cx="2232248" cy="936104"/>
          </a:xfrm>
          <a:solidFill>
            <a:srgbClr val="93FAFF"/>
          </a:solidFill>
        </p:grpSpPr>
        <p:sp>
          <p:nvSpPr>
            <p:cNvPr id="17" name="Pětiúhelník 16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78631" y="1556792"/>
              <a:ext cx="1657265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zinek</a:t>
              </a:r>
              <a:endParaRPr lang="cs-CZ" sz="28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5796136" y="3002057"/>
            <a:ext cx="3095263" cy="2136446"/>
            <a:chOff x="5796136" y="3002057"/>
            <a:chExt cx="3095263" cy="2136446"/>
          </a:xfrm>
        </p:grpSpPr>
        <p:grpSp>
          <p:nvGrpSpPr>
            <p:cNvPr id="19" name="Skupina 18"/>
            <p:cNvGrpSpPr/>
            <p:nvPr/>
          </p:nvGrpSpPr>
          <p:grpSpPr>
            <a:xfrm>
              <a:off x="5796136" y="3002057"/>
              <a:ext cx="2232248" cy="936104"/>
              <a:chOff x="1907704" y="1340768"/>
              <a:chExt cx="2232248" cy="936104"/>
            </a:xfrm>
            <a:solidFill>
              <a:srgbClr val="93FAFF"/>
            </a:solidFill>
          </p:grpSpPr>
          <p:sp>
            <p:nvSpPr>
              <p:cNvPr id="20" name="Pětiúhelník 19"/>
              <p:cNvSpPr/>
              <p:nvPr/>
            </p:nvSpPr>
            <p:spPr>
              <a:xfrm>
                <a:off x="1907704" y="1340768"/>
                <a:ext cx="2232248" cy="936104"/>
              </a:xfrm>
              <a:prstGeom prst="homePlat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2123727" y="1556792"/>
                <a:ext cx="1619099" cy="523220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err="1" smtClean="0"/>
                  <a:t>bezynky</a:t>
                </a:r>
                <a:endParaRPr lang="cs-CZ" sz="2800" b="1" dirty="0"/>
              </a:p>
            </p:txBody>
          </p:sp>
        </p:grpSp>
        <p:grpSp>
          <p:nvGrpSpPr>
            <p:cNvPr id="34" name="Skupina 33"/>
            <p:cNvGrpSpPr/>
            <p:nvPr/>
          </p:nvGrpSpPr>
          <p:grpSpPr>
            <a:xfrm>
              <a:off x="6659151" y="4202399"/>
              <a:ext cx="2232248" cy="936104"/>
              <a:chOff x="1907704" y="1340768"/>
              <a:chExt cx="2232248" cy="936104"/>
            </a:xfrm>
            <a:solidFill>
              <a:srgbClr val="93FAFF"/>
            </a:solidFill>
          </p:grpSpPr>
          <p:sp>
            <p:nvSpPr>
              <p:cNvPr id="35" name="Pětiúhelník 34"/>
              <p:cNvSpPr/>
              <p:nvPr/>
            </p:nvSpPr>
            <p:spPr>
              <a:xfrm>
                <a:off x="1907704" y="1340768"/>
                <a:ext cx="2232248" cy="936104"/>
              </a:xfrm>
              <a:prstGeom prst="homePlat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2123728" y="1556792"/>
                <a:ext cx="1512168" cy="523220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err="1" smtClean="0"/>
                  <a:t>brzyčko</a:t>
                </a:r>
                <a:endParaRPr lang="cs-CZ" sz="2800" b="1" dirty="0"/>
              </a:p>
            </p:txBody>
          </p:sp>
        </p:grpSp>
      </p:grpSp>
      <p:grpSp>
        <p:nvGrpSpPr>
          <p:cNvPr id="40" name="Skupina 39"/>
          <p:cNvGrpSpPr/>
          <p:nvPr/>
        </p:nvGrpSpPr>
        <p:grpSpPr>
          <a:xfrm>
            <a:off x="3239852" y="3011639"/>
            <a:ext cx="2232248" cy="936104"/>
            <a:chOff x="1907704" y="1340768"/>
            <a:chExt cx="2232248" cy="936104"/>
          </a:xfrm>
          <a:solidFill>
            <a:srgbClr val="93FAFF"/>
          </a:solidFill>
        </p:grpSpPr>
        <p:sp>
          <p:nvSpPr>
            <p:cNvPr id="41" name="Pětiúhelník 40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2123728" y="1556792"/>
              <a:ext cx="1656184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muzikant</a:t>
              </a:r>
              <a:endParaRPr lang="cs-CZ" sz="2800" b="1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325178" y="439958"/>
            <a:ext cx="2232248" cy="936104"/>
            <a:chOff x="1907704" y="1340768"/>
            <a:chExt cx="2232248" cy="936104"/>
          </a:xfrm>
          <a:solidFill>
            <a:srgbClr val="93FAFF"/>
          </a:solidFill>
        </p:grpSpPr>
        <p:sp>
          <p:nvSpPr>
            <p:cNvPr id="23" name="Pětiúhelník 22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123728" y="1556792"/>
              <a:ext cx="162308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cizinec</a:t>
              </a:r>
              <a:endParaRPr lang="cs-CZ" sz="28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1130152" y="4015121"/>
            <a:ext cx="2232248" cy="936104"/>
            <a:chOff x="1907704" y="1340768"/>
            <a:chExt cx="2232248" cy="936104"/>
          </a:xfrm>
          <a:solidFill>
            <a:srgbClr val="93FAFF"/>
          </a:solidFill>
        </p:grpSpPr>
        <p:sp>
          <p:nvSpPr>
            <p:cNvPr id="26" name="Pětiúhelník 25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23728" y="1556792"/>
              <a:ext cx="171365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mezičas</a:t>
              </a:r>
              <a:endParaRPr lang="cs-CZ" sz="2800" b="1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1403648" y="1244651"/>
            <a:ext cx="2232248" cy="936104"/>
            <a:chOff x="1907704" y="1340768"/>
            <a:chExt cx="2232248" cy="936104"/>
          </a:xfrm>
          <a:solidFill>
            <a:srgbClr val="93FAFF"/>
          </a:solidFill>
        </p:grpSpPr>
        <p:sp>
          <p:nvSpPr>
            <p:cNvPr id="38" name="Pětiúhelník 37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1951077" y="1556792"/>
              <a:ext cx="1900843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jazýček</a:t>
              </a:r>
              <a:endParaRPr lang="cs-CZ" sz="2800" b="1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4139952" y="1889057"/>
            <a:ext cx="2232248" cy="936104"/>
            <a:chOff x="1907704" y="1340768"/>
            <a:chExt cx="2232248" cy="936104"/>
          </a:xfrm>
          <a:solidFill>
            <a:srgbClr val="93FAFF"/>
          </a:solidFill>
        </p:grpSpPr>
        <p:sp>
          <p:nvSpPr>
            <p:cNvPr id="3" name="Pětiúhelník 2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rezivý</a:t>
              </a:r>
              <a:endParaRPr lang="cs-CZ" sz="2800" b="1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76401" y="5338342"/>
            <a:ext cx="2232248" cy="936104"/>
            <a:chOff x="1907704" y="1340768"/>
            <a:chExt cx="2232248" cy="936104"/>
          </a:xfrm>
          <a:solidFill>
            <a:srgbClr val="93FAFF"/>
          </a:solidFill>
        </p:grpSpPr>
        <p:sp>
          <p:nvSpPr>
            <p:cNvPr id="29" name="Pětiúhelník 28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2123728" y="1556792"/>
              <a:ext cx="1709192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podzimní</a:t>
              </a:r>
              <a:endParaRPr lang="cs-CZ" sz="28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16460" y="2579751"/>
            <a:ext cx="2232248" cy="936104"/>
            <a:chOff x="1907704" y="1340768"/>
            <a:chExt cx="2232248" cy="936104"/>
          </a:xfrm>
          <a:solidFill>
            <a:srgbClr val="93FAFF"/>
          </a:solidFill>
        </p:grpSpPr>
        <p:sp>
          <p:nvSpPr>
            <p:cNvPr id="14" name="Pětiúhelník 13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968252" y="1556792"/>
              <a:ext cx="1720434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slzička</a:t>
              </a:r>
              <a:endParaRPr lang="cs-CZ" sz="28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3131840" y="5536396"/>
            <a:ext cx="2232248" cy="936104"/>
            <a:chOff x="1907704" y="1340768"/>
            <a:chExt cx="2232248" cy="936104"/>
          </a:xfrm>
          <a:solidFill>
            <a:srgbClr val="93FAFF"/>
          </a:solidFill>
        </p:grpSpPr>
        <p:sp>
          <p:nvSpPr>
            <p:cNvPr id="32" name="Pětiúhelník 31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2123728" y="1556792"/>
              <a:ext cx="1764196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zírat</a:t>
              </a:r>
              <a:endParaRPr lang="cs-CZ" sz="2800" b="1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3995936" y="4211981"/>
            <a:ext cx="2232248" cy="936104"/>
            <a:chOff x="1907704" y="1340768"/>
            <a:chExt cx="2232248" cy="936104"/>
          </a:xfrm>
          <a:solidFill>
            <a:srgbClr val="93FAFF"/>
          </a:solidFill>
        </p:grpSpPr>
        <p:sp>
          <p:nvSpPr>
            <p:cNvPr id="44" name="Pětiúhelník 43"/>
            <p:cNvSpPr/>
            <p:nvPr/>
          </p:nvSpPr>
          <p:spPr>
            <a:xfrm>
              <a:off x="1907704" y="1340768"/>
              <a:ext cx="2232248" cy="936104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2123728" y="1556792"/>
              <a:ext cx="1512168" cy="52322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brzy</a:t>
              </a:r>
              <a:endParaRPr lang="cs-CZ" sz="28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888515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68642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152</Words>
  <Application>Microsoft Office PowerPoint</Application>
  <PresentationFormat>Předvádění na obrazovce (4:3)</PresentationFormat>
  <Paragraphs>122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57</cp:revision>
  <dcterms:created xsi:type="dcterms:W3CDTF">2011-05-17T15:52:48Z</dcterms:created>
  <dcterms:modified xsi:type="dcterms:W3CDTF">2011-11-23T19:17:23Z</dcterms:modified>
</cp:coreProperties>
</file>