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78" r:id="rId2"/>
    <p:sldId id="296" r:id="rId3"/>
    <p:sldId id="298" r:id="rId4"/>
    <p:sldId id="297" r:id="rId5"/>
    <p:sldId id="281" r:id="rId6"/>
    <p:sldId id="302" r:id="rId7"/>
    <p:sldId id="301" r:id="rId8"/>
    <p:sldId id="303" r:id="rId9"/>
    <p:sldId id="300" r:id="rId10"/>
    <p:sldId id="305" r:id="rId11"/>
    <p:sldId id="304" r:id="rId12"/>
    <p:sldId id="306" r:id="rId13"/>
    <p:sldId id="299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03" autoAdjust="0"/>
    <p:restoredTop sz="94660"/>
  </p:normalViewPr>
  <p:slideViewPr>
    <p:cSldViewPr>
      <p:cViewPr>
        <p:scale>
          <a:sx n="100" d="100"/>
          <a:sy n="100" d="100"/>
        </p:scale>
        <p:origin x="-492" y="3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6.2.2014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6.2.2014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6.2.2014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6.2.2014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6.2.2014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6.2.2014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openxmlformats.org/officeDocument/2006/relationships/hyperlink" Target="http://www.zakladani.cz/cz/piloty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levne-zakladovedesky.cz/" TargetMode="External"/><Relationship Id="rId5" Type="http://schemas.openxmlformats.org/officeDocument/2006/relationships/hyperlink" Target="http://www.stavebniny-rezac.cz/stavebniny-rezac/3-KONSTRUKCE/8-ZAKLADOVE-PATKY" TargetMode="External"/><Relationship Id="rId4" Type="http://schemas.openxmlformats.org/officeDocument/2006/relationships/hyperlink" Target="http://www.stavbadomusvepomoci.cz/zaklady-a-deska/item/3097-vyliti-zakladuzamereni-lavicek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46211668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02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Seznámení s druhy základů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Plošné , hlubinné základy, patky, pásy, piloty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Technologie II 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Ivana Businská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 pomocí 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 obor Zedník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2. ročník, žáci 16 – 17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VY_32_INOVACE_02_035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835696" y="965919"/>
            <a:ext cx="56166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Druhy základů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155817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71600" y="2924944"/>
            <a:ext cx="720080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0000"/>
                </a:solidFill>
              </a:rPr>
              <a:t>Druhy základů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9730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55576" y="1916832"/>
            <a:ext cx="77768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Konstrukce základů je závislá na druhu budoucího objektu,</a:t>
            </a:r>
          </a:p>
          <a:p>
            <a:r>
              <a:rPr lang="cs-CZ" sz="2400" b="1" dirty="0" smtClean="0"/>
              <a:t>na metodě založení a na únosnosti základové půdy.</a:t>
            </a:r>
          </a:p>
          <a:p>
            <a:r>
              <a:rPr lang="cs-CZ" sz="2400" b="1" dirty="0" smtClean="0"/>
              <a:t>Způsob založení objektu vždy určuje projekt.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3717032"/>
            <a:ext cx="33123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 </a:t>
            </a:r>
            <a:r>
              <a:rPr lang="cs-CZ" sz="2400" b="1" u="sng" dirty="0" smtClean="0">
                <a:solidFill>
                  <a:srgbClr val="FF0000"/>
                </a:solidFill>
              </a:rPr>
              <a:t>Základy se rozdělují na:</a:t>
            </a:r>
            <a:endParaRPr lang="cs-CZ" sz="2400" b="1" u="sng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84129" y="3714200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plošné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995936" y="4186138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hlubinné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082825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55359" y="1486942"/>
            <a:ext cx="32965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rgbClr val="FF0000"/>
                </a:solidFill>
              </a:rPr>
              <a:t>Druhy plošných základů:</a:t>
            </a:r>
            <a:endParaRPr lang="cs-CZ" sz="2400" b="1" u="sng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95936" y="1486942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z</a:t>
            </a:r>
            <a:r>
              <a:rPr lang="cs-CZ" sz="2400" b="1" dirty="0" smtClean="0"/>
              <a:t>ákladový </a:t>
            </a:r>
            <a:r>
              <a:rPr lang="cs-CZ" sz="2400" b="1" dirty="0" smtClean="0">
                <a:solidFill>
                  <a:srgbClr val="FF0000"/>
                </a:solidFill>
              </a:rPr>
              <a:t>pás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95936" y="1963862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z</a:t>
            </a:r>
            <a:r>
              <a:rPr lang="cs-CZ" sz="2400" b="1" dirty="0" smtClean="0"/>
              <a:t>ákladová </a:t>
            </a:r>
            <a:r>
              <a:rPr lang="cs-CZ" sz="2400" b="1" dirty="0" smtClean="0">
                <a:solidFill>
                  <a:srgbClr val="FF0000"/>
                </a:solidFill>
              </a:rPr>
              <a:t>patka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960626" y="2432666"/>
            <a:ext cx="22384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základový </a:t>
            </a:r>
            <a:r>
              <a:rPr lang="cs-CZ" sz="2400" b="1" dirty="0" smtClean="0">
                <a:solidFill>
                  <a:srgbClr val="FF0000"/>
                </a:solidFill>
              </a:rPr>
              <a:t>rošt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896122" y="2894331"/>
            <a:ext cx="29946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sz="2400" b="1" dirty="0" smtClean="0"/>
              <a:t>základová </a:t>
            </a:r>
            <a:r>
              <a:rPr lang="cs-CZ" sz="2400" b="1" dirty="0" smtClean="0">
                <a:solidFill>
                  <a:srgbClr val="FF0000"/>
                </a:solidFill>
              </a:rPr>
              <a:t>deska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67544" y="4077072"/>
            <a:ext cx="81369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sz="2400" b="1" dirty="0" smtClean="0"/>
              <a:t>Plošné základy se dělají  pokud únosná zemina leží ve snadno dosažitelné hloubce (cca. 4 - 5 m).     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576314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3568" y="1556792"/>
            <a:ext cx="46974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rgbClr val="FF0000"/>
                </a:solidFill>
              </a:rPr>
              <a:t>Druhy hlubinných základů:</a:t>
            </a:r>
            <a:endParaRPr lang="cs-CZ" sz="2400" b="1" u="sng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00339" y="1562150"/>
            <a:ext cx="37444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p</a:t>
            </a:r>
            <a:r>
              <a:rPr lang="cs-CZ" sz="2400" b="1" dirty="0" smtClean="0"/>
              <a:t>iloty (ražené, vrtané)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192910" y="2023815"/>
            <a:ext cx="3024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mikropiloty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17107" y="2485480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p</a:t>
            </a:r>
            <a:r>
              <a:rPr lang="cs-CZ" sz="2400" b="1" dirty="0" smtClean="0"/>
              <a:t>ilotové rošty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17107" y="2949055"/>
            <a:ext cx="31683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studny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217107" y="3410720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kesony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217107" y="3872385"/>
            <a:ext cx="34331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š</a:t>
            </a:r>
            <a:r>
              <a:rPr lang="cs-CZ" sz="2400" b="1" dirty="0" smtClean="0"/>
              <a:t>achtové pilíře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39552" y="4653136"/>
            <a:ext cx="80648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Hlubinnými základy se označuje zakládání, při němž jsou   plošné základy v nedostatečně únosné půdě podporovány zvláštními konstrukcemi.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7145859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10" grpId="0"/>
      <p:bldP spid="11" grpId="0"/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3568" y="1916832"/>
            <a:ext cx="74168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u="sng" dirty="0" smtClean="0">
                <a:solidFill>
                  <a:srgbClr val="FF0000"/>
                </a:solidFill>
              </a:rPr>
              <a:t>Materiál pro základy</a:t>
            </a:r>
            <a:endParaRPr lang="cs-CZ" sz="3200" b="1" u="sng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71600" y="3140968"/>
            <a:ext cx="648072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 smtClean="0"/>
              <a:t>prostý beton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400" b="1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/>
              <a:t>p</a:t>
            </a:r>
            <a:r>
              <a:rPr lang="cs-CZ" sz="2400" b="1" dirty="0" smtClean="0"/>
              <a:t>rokládaný beton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400" b="1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 smtClean="0"/>
              <a:t>železobeton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808548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4500" y="1819275"/>
            <a:ext cx="5715000" cy="3219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74473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2033588"/>
            <a:ext cx="6096000" cy="2790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56297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2376488"/>
            <a:ext cx="6096000" cy="2105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02005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7000" y="2076450"/>
            <a:ext cx="3810000" cy="2705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3344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2563" y="1657350"/>
            <a:ext cx="6238875" cy="3543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81573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9" y="1340768"/>
            <a:ext cx="4248472" cy="29739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6690" y="3308270"/>
            <a:ext cx="3384376" cy="25721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958752"/>
            <a:ext cx="1666875" cy="2381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82709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99592" y="1628800"/>
            <a:ext cx="34563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smtClean="0"/>
              <a:t>Opakování:</a:t>
            </a:r>
            <a:endParaRPr lang="cs-CZ" sz="2400" b="1" u="sng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636912"/>
            <a:ext cx="712879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arenR"/>
            </a:pPr>
            <a:r>
              <a:rPr lang="cs-CZ" sz="2400" b="1" dirty="0" smtClean="0"/>
              <a:t>Vyjmenujte materiál pro základy?</a:t>
            </a:r>
          </a:p>
          <a:p>
            <a:pPr marL="457200" indent="-457200">
              <a:buAutoNum type="arabicParenR"/>
            </a:pPr>
            <a:endParaRPr lang="cs-CZ" sz="2400" b="1" dirty="0" smtClean="0"/>
          </a:p>
          <a:p>
            <a:pPr marL="457200" indent="-457200">
              <a:buAutoNum type="arabicParenR"/>
            </a:pPr>
            <a:r>
              <a:rPr lang="cs-CZ" sz="2400" b="1" dirty="0" smtClean="0"/>
              <a:t>Jaké znáte druhy plošných základů?</a:t>
            </a:r>
          </a:p>
          <a:p>
            <a:pPr marL="457200" indent="-457200">
              <a:buAutoNum type="arabicParenR"/>
            </a:pPr>
            <a:endParaRPr lang="cs-CZ" sz="2400" b="1" dirty="0" smtClean="0"/>
          </a:p>
          <a:p>
            <a:pPr marL="457200" indent="-457200">
              <a:buAutoNum type="arabicParenR"/>
            </a:pPr>
            <a:r>
              <a:rPr lang="cs-CZ" sz="2400" b="1" dirty="0" smtClean="0"/>
              <a:t>Jaké znáte druhy hlubinných základů?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167082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1340768"/>
            <a:ext cx="8352928" cy="427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Použité zdroje</a:t>
            </a:r>
            <a:r>
              <a:rPr lang="cs-CZ" sz="2400" b="1" dirty="0" smtClean="0"/>
              <a:t>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TIBITANZL, O. </a:t>
            </a:r>
            <a:r>
              <a:rPr lang="cs-CZ" sz="1600" i="1" dirty="0"/>
              <a:t>Stavební technologie I.</a:t>
            </a:r>
            <a:r>
              <a:rPr lang="cs-CZ" sz="1600" dirty="0"/>
              <a:t> Praha: Sobotáles, 2005, ISBN 80-86817-09-1.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PODLENA, V. T</a:t>
            </a:r>
            <a:r>
              <a:rPr lang="cs-CZ" sz="1600" i="1" dirty="0"/>
              <a:t>echnologie 2. a 3.ročník.</a:t>
            </a:r>
            <a:r>
              <a:rPr lang="cs-CZ" sz="1600" dirty="0"/>
              <a:t> Praha: PARTA s.r.o., 2008, ISBN </a:t>
            </a:r>
            <a:r>
              <a:rPr lang="cs-CZ" sz="1600"/>
              <a:t>80-7320-018-X</a:t>
            </a:r>
            <a:r>
              <a:rPr lang="cs-CZ" sz="1600" smtClean="0"/>
              <a:t>.</a:t>
            </a:r>
            <a:endParaRPr lang="cs-CZ" sz="1600" b="1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www.stavbadomusvepomoci.cz/zaklady-a-deska/item/3097-vyliti-zakladuzamereni-lavicek.html</a:t>
            </a:r>
            <a:endParaRPr lang="cs-CZ" sz="16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 smtClean="0">
                <a:hlinkClick r:id="rId5"/>
              </a:rPr>
              <a:t>http</a:t>
            </a:r>
            <a:r>
              <a:rPr lang="cs-CZ" sz="1600" dirty="0">
                <a:hlinkClick r:id="rId5"/>
              </a:rPr>
              <a:t>://</a:t>
            </a:r>
            <a:r>
              <a:rPr lang="cs-CZ" sz="1600" dirty="0" smtClean="0">
                <a:hlinkClick r:id="rId5"/>
              </a:rPr>
              <a:t>www.stavebniny-rezac.cz/stavebniny-rezac/3-KONSTRUKCE/8-ZAKLADOVE-PATKY</a:t>
            </a:r>
            <a:endParaRPr lang="cs-CZ" sz="16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http://www.stavebniny-rezac.cz/stavebniny-rezac/3-KONSTRUKCE/10-ZAKLADOVE-ROSTY</a:t>
            </a:r>
            <a:endParaRPr lang="cs-CZ" sz="16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>
                <a:hlinkClick r:id="rId6"/>
              </a:rPr>
              <a:t>http://www.levne-zakladovedesky.cz</a:t>
            </a:r>
            <a:r>
              <a:rPr lang="cs-CZ" sz="1600" dirty="0" smtClean="0">
                <a:hlinkClick r:id="rId6"/>
              </a:rPr>
              <a:t>/</a:t>
            </a:r>
            <a:endParaRPr lang="cs-CZ" sz="16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www.zakladani.cz/cz/piloty</a:t>
            </a:r>
            <a:endParaRPr lang="cs-CZ" sz="1600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sz="1600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sz="1600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sz="1600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  <a:p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67993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2935</TotalTime>
  <Words>367</Words>
  <Application>Microsoft Office PowerPoint</Application>
  <PresentationFormat>Předvádění na obrazovce (4:3)</PresentationFormat>
  <Paragraphs>110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Ivana Businská</cp:lastModifiedBy>
  <cp:revision>323</cp:revision>
  <dcterms:created xsi:type="dcterms:W3CDTF">2010-11-01T23:40:31Z</dcterms:created>
  <dcterms:modified xsi:type="dcterms:W3CDTF">2014-02-06T08:40:44Z</dcterms:modified>
</cp:coreProperties>
</file>