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0A0825-9B33-4E21-B7B7-BA1228C2756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E4925A-2707-480C-8E03-9F84E85DE7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885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96110-4FB2-4C3B-AC1E-CB7E4694F64E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F2990-C544-4280-A3CB-9153FF3FB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1F414-E89E-49C1-9748-76EB604E6EB7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DD87C-7BB4-46B0-8F6A-F2106F83A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FE01D-9679-4C31-AA10-3489974E13DE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DBAAD-B789-429A-B85E-28988E00C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60913-EFDF-47C0-AA9C-3D5DE54D675F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9B0A4-3D60-49CE-BB75-F6368943F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A708F-145C-41EA-AD1D-88DDCC1F0964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2F996-39DD-4CFE-8815-62125E50E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B3456-E332-45E6-A793-41F67B853122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DA5C9-2EFD-4F59-8439-E642A6DC9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3AD4E-8AAF-4E93-A639-B1FBC6D3427B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EB613-D706-4EC9-9FE1-AF8F9576E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CB4EC-4B33-4042-8491-71C1CFF4B6C1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CF367-D335-4FB7-89BC-6681DA3C1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EA568-9BF7-455F-AC43-01817B450D6E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88FBF-5782-4A54-91D0-67B01819E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B6ADC-EDEE-4F19-B419-C795ED6F0824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DB121-A11B-4CA5-83A4-48955C731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FF77B-B5C0-4D38-B1C0-F8E934375D6B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A50E5-CED2-490F-8FF2-4BAC7F54E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2ABF01-C593-43EE-BD75-D04CB2807279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4D24CF-15F9-48A6-AD27-0941F16B6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3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//upload.wikimedia.org/wikipedia/commons/d/d3/Silz_cerf22.jpg" TargetMode="External"/><Relationship Id="rId7" Type="http://schemas.openxmlformats.org/officeDocument/2006/relationships/hyperlink" Target="//upload.wikimedia.org/wikipedia/commons/d/d7/Phasianus_colchicus_2_tom_(Lukasz_Lukasik).jpg" TargetMode="External"/><Relationship Id="rId12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hyperlink" Target="//upload.wikimedia.org/wikipedia/commons/a/a6/Corvus_corone_Rabenkr%C3%A4he_1.jpg" TargetMode="External"/><Relationship Id="rId5" Type="http://schemas.openxmlformats.org/officeDocument/2006/relationships/hyperlink" Target="//upload.wikimedia.org/wikipedia/commons/7/78/Wild_Boar_frontal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//upload.wikimedia.org/wikipedia/commons/d/d0/Vulpes_vulpes_standing_in_snow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0/Vulpes_vulpes_standing_in_snow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8/Wild_Boar_frontal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3/Silz_cerf22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7/Phasianus_colchicus_2_tom_(Lukasz_Lukasik)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6/Corvus_corone_Rabenkr%C3%A4he_1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asianus_colchicus_2_tom_(Lukasz_Lukasik).jpg" TargetMode="External"/><Relationship Id="rId2" Type="http://schemas.openxmlformats.org/officeDocument/2006/relationships/hyperlink" Target="http://cs.wikipedia.org/wiki/Soubor:Silz_cerf2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orvus_corone_Rabenkr%C3%A4he_1.jpg" TargetMode="External"/><Relationship Id="rId4" Type="http://schemas.openxmlformats.org/officeDocument/2006/relationships/hyperlink" Target="http://cs.wikipedia.org/wiki/Soubor:Vulpes_vulpes_standing_in_sn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eaLnBrk="1" hangingPunct="1"/>
            <a:r>
              <a:rPr lang="cs-CZ" sz="8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STOPY ZVÍŘAT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Základní škola a mateřská škola </a:t>
            </a:r>
            <a:r>
              <a:rPr lang="cs-CZ" sz="16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Nesovice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III/2 Inovace a zkvalitnění výuky prostřednictvím ICT</a:t>
            </a:r>
          </a:p>
          <a:p>
            <a:pPr lvl="0"/>
            <a:r>
              <a:rPr lang="cs-CZ" sz="1600" dirty="0" smtClean="0">
                <a:solidFill>
                  <a:schemeClr val="accent5"/>
                </a:solidFill>
              </a:rPr>
              <a:t>VY_32_INOVACE_03_STOPY ZVÍŘAT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Žáci se seznamují se stopami zvířat v daných ekosystémech.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1849" y="573941"/>
            <a:ext cx="5200302" cy="1270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Stopy zvířat v zimní krajině. Pojmenují a vyberou zvířata ekosystému les. Přiřadí stopy jednotlivých zvířat. Základní informace o vybraných zástupcích zvířat ekosystému les.</a:t>
            </a:r>
          </a:p>
          <a:p>
            <a:pPr>
              <a:buNone/>
            </a:pPr>
            <a:r>
              <a:rPr lang="cs-CZ" dirty="0" smtClean="0"/>
              <a:t>Ročník: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</a:t>
            </a:r>
            <a:r>
              <a:rPr lang="cs-CZ" smtClean="0"/>
              <a:t>: Prvouka</a:t>
            </a:r>
            <a:endParaRPr lang="cs-CZ" dirty="0"/>
          </a:p>
        </p:txBody>
      </p:sp>
    </p:spTree>
  </p:cSld>
  <p:clrMapOvr>
    <a:masterClrMapping/>
  </p:clrMapOvr>
  <p:transition spd="med">
    <p:wheel spokes="3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rgbClr val="FFFF00"/>
                </a:solidFill>
                <a:effectLst/>
              </a:rPr>
              <a:t>Zakroužkuj zvířata, která můžeme vidět v lese.</a:t>
            </a:r>
            <a:endParaRPr lang="cs-CZ" b="1" cap="all" dirty="0">
              <a:ln/>
              <a:solidFill>
                <a:srgbClr val="FFFF00"/>
              </a:solidFill>
              <a:effectLst/>
            </a:endParaRPr>
          </a:p>
        </p:txBody>
      </p:sp>
      <p:pic>
        <p:nvPicPr>
          <p:cNvPr id="15365" name="Picture 5" descr="C:\Users\Iva\AppData\Local\Microsoft\Windows\Temporary Internet Files\Content.IE5\UO5MN9PV\MP90040721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717032"/>
            <a:ext cx="1800200" cy="2698982"/>
          </a:xfrm>
          <a:prstGeom prst="rect">
            <a:avLst/>
          </a:prstGeom>
          <a:noFill/>
        </p:spPr>
      </p:pic>
      <p:pic>
        <p:nvPicPr>
          <p:cNvPr id="15368" name="Picture 8" descr="Soubor:Silz cerf2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700808"/>
            <a:ext cx="2810068" cy="1872208"/>
          </a:xfrm>
          <a:prstGeom prst="rect">
            <a:avLst/>
          </a:prstGeom>
          <a:noFill/>
        </p:spPr>
      </p:pic>
      <p:pic>
        <p:nvPicPr>
          <p:cNvPr id="15371" name="Picture 11" descr="File:Wild Boar fronta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1700808"/>
            <a:ext cx="2736304" cy="1826483"/>
          </a:xfrm>
          <a:prstGeom prst="rect">
            <a:avLst/>
          </a:prstGeom>
          <a:noFill/>
        </p:spPr>
      </p:pic>
      <p:pic>
        <p:nvPicPr>
          <p:cNvPr id="15373" name="Picture 13" descr="Soubor:Phasianus colchicus 2 tom (Lukasz Lukasik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3941" y="3717032"/>
            <a:ext cx="2688299" cy="2016224"/>
          </a:xfrm>
          <a:prstGeom prst="rect">
            <a:avLst/>
          </a:prstGeom>
          <a:noFill/>
        </p:spPr>
      </p:pic>
      <p:pic>
        <p:nvPicPr>
          <p:cNvPr id="15375" name="Picture 15" descr="Soubor:Vulpes vulpes standing in snow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1700808"/>
            <a:ext cx="2736304" cy="1864107"/>
          </a:xfrm>
          <a:prstGeom prst="rect">
            <a:avLst/>
          </a:prstGeom>
          <a:noFill/>
        </p:spPr>
      </p:pic>
      <p:pic>
        <p:nvPicPr>
          <p:cNvPr id="15378" name="Picture 18" descr="Soubor:Corvus corone Rabenkrähe 1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8" y="3717353"/>
            <a:ext cx="3486806" cy="194389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23528" y="5805264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KDE MŮŽEME VIDĚT OSTATNÍ ZOBRAZENÁ ZVÍŘATA?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rgbClr val="FFFF00"/>
                </a:solidFill>
                <a:effectLst/>
              </a:rPr>
              <a:t>Najdi, komu patří stopa.</a:t>
            </a:r>
            <a:endParaRPr lang="cs-CZ" b="1" cap="all" dirty="0">
              <a:ln/>
              <a:solidFill>
                <a:srgbClr val="FFFF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805264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400" cap="all" dirty="0" smtClean="0">
                <a:ln/>
                <a:solidFill>
                  <a:schemeClr val="tx2">
                    <a:lumMod val="75000"/>
                  </a:schemeClr>
                </a:solidFill>
                <a:effectLst/>
              </a:rPr>
              <a:t>Zakroužkuj stopy zvířat, které nežijí v lese nebo je nemůžeme ve sněhu vidět.</a:t>
            </a:r>
            <a:endParaRPr lang="cs-CZ" sz="2400" cap="all" dirty="0">
              <a:ln/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  <p:pic>
        <p:nvPicPr>
          <p:cNvPr id="5" name="Obrázek 4" descr="stopy 001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t="4178" r="49675" b="71529"/>
          <a:stretch>
            <a:fillRect/>
          </a:stretch>
        </p:blipFill>
        <p:spPr>
          <a:xfrm rot="5400000">
            <a:off x="459384" y="1662775"/>
            <a:ext cx="1400000" cy="900000"/>
          </a:xfrm>
          <a:prstGeom prst="rect">
            <a:avLst/>
          </a:prstGeom>
        </p:spPr>
      </p:pic>
      <p:pic>
        <p:nvPicPr>
          <p:cNvPr id="6" name="Obrázek 5" descr="stopy 001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50000" t="4644" r="7719" b="69276"/>
          <a:stretch>
            <a:fillRect/>
          </a:stretch>
        </p:blipFill>
        <p:spPr>
          <a:xfrm rot="5400000">
            <a:off x="585741" y="3166787"/>
            <a:ext cx="1095653" cy="900000"/>
          </a:xfrm>
          <a:prstGeom prst="rect">
            <a:avLst/>
          </a:prstGeom>
        </p:spPr>
      </p:pic>
      <p:pic>
        <p:nvPicPr>
          <p:cNvPr id="7" name="Obrázek 6" descr="stopy 001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53020" t="43197" r="7719" b="30724"/>
          <a:stretch>
            <a:fillRect/>
          </a:stretch>
        </p:blipFill>
        <p:spPr>
          <a:xfrm rot="5400000">
            <a:off x="624872" y="4567816"/>
            <a:ext cx="1017391" cy="900000"/>
          </a:xfrm>
          <a:prstGeom prst="rect">
            <a:avLst/>
          </a:prstGeom>
        </p:spPr>
      </p:pic>
      <p:pic>
        <p:nvPicPr>
          <p:cNvPr id="8" name="Obrázek 7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6209" t="28456" r="53020" b="46598"/>
          <a:stretch>
            <a:fillRect/>
          </a:stretch>
        </p:blipFill>
        <p:spPr>
          <a:xfrm rot="5400000">
            <a:off x="7134023" y="4395369"/>
            <a:ext cx="1104545" cy="900000"/>
          </a:xfrm>
          <a:prstGeom prst="rect">
            <a:avLst/>
          </a:prstGeom>
        </p:spPr>
      </p:pic>
      <p:pic>
        <p:nvPicPr>
          <p:cNvPr id="9" name="Obrázek 8" descr="stopy 001.jpg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9229" t="52268" r="51510" b="26188"/>
          <a:stretch>
            <a:fillRect/>
          </a:stretch>
        </p:blipFill>
        <p:spPr>
          <a:xfrm rot="5400000">
            <a:off x="7070506" y="1578566"/>
            <a:ext cx="1231579" cy="900000"/>
          </a:xfrm>
          <a:prstGeom prst="rect">
            <a:avLst/>
          </a:prstGeom>
        </p:spPr>
      </p:pic>
      <p:pic>
        <p:nvPicPr>
          <p:cNvPr id="10" name="Obrázek 9" descr="stopy 001.jpg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9430" t="73812" r="19799" b="5778"/>
          <a:stretch>
            <a:fillRect/>
          </a:stretch>
        </p:blipFill>
        <p:spPr>
          <a:xfrm rot="5400000">
            <a:off x="7011296" y="3005928"/>
            <a:ext cx="1350000" cy="900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131840" y="1105447"/>
            <a:ext cx="2376264" cy="441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LIŠKA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DIVOČÁK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BAŽANT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SRNA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VRÁNA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JELEN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1620982" y="1149927"/>
            <a:ext cx="4941064" cy="2770909"/>
          </a:xfrm>
          <a:custGeom>
            <a:avLst/>
            <a:gdLst>
              <a:gd name="connsiteX0" fmla="*/ 0 w 4941064"/>
              <a:gd name="connsiteY0" fmla="*/ 775855 h 2770909"/>
              <a:gd name="connsiteX1" fmla="*/ 13854 w 4941064"/>
              <a:gd name="connsiteY1" fmla="*/ 817418 h 2770909"/>
              <a:gd name="connsiteX2" fmla="*/ 124691 w 4941064"/>
              <a:gd name="connsiteY2" fmla="*/ 872837 h 2770909"/>
              <a:gd name="connsiteX3" fmla="*/ 166254 w 4941064"/>
              <a:gd name="connsiteY3" fmla="*/ 900546 h 2770909"/>
              <a:gd name="connsiteX4" fmla="*/ 277091 w 4941064"/>
              <a:gd name="connsiteY4" fmla="*/ 928255 h 2770909"/>
              <a:gd name="connsiteX5" fmla="*/ 318654 w 4941064"/>
              <a:gd name="connsiteY5" fmla="*/ 942109 h 2770909"/>
              <a:gd name="connsiteX6" fmla="*/ 387927 w 4941064"/>
              <a:gd name="connsiteY6" fmla="*/ 997528 h 2770909"/>
              <a:gd name="connsiteX7" fmla="*/ 401782 w 4941064"/>
              <a:gd name="connsiteY7" fmla="*/ 1039091 h 2770909"/>
              <a:gd name="connsiteX8" fmla="*/ 526473 w 4941064"/>
              <a:gd name="connsiteY8" fmla="*/ 1149928 h 2770909"/>
              <a:gd name="connsiteX9" fmla="*/ 568036 w 4941064"/>
              <a:gd name="connsiteY9" fmla="*/ 1163782 h 2770909"/>
              <a:gd name="connsiteX10" fmla="*/ 637309 w 4941064"/>
              <a:gd name="connsiteY10" fmla="*/ 1191491 h 2770909"/>
              <a:gd name="connsiteX11" fmla="*/ 720436 w 4941064"/>
              <a:gd name="connsiteY11" fmla="*/ 1219200 h 2770909"/>
              <a:gd name="connsiteX12" fmla="*/ 762000 w 4941064"/>
              <a:gd name="connsiteY12" fmla="*/ 1246909 h 2770909"/>
              <a:gd name="connsiteX13" fmla="*/ 845127 w 4941064"/>
              <a:gd name="connsiteY13" fmla="*/ 1260764 h 2770909"/>
              <a:gd name="connsiteX14" fmla="*/ 969818 w 4941064"/>
              <a:gd name="connsiteY14" fmla="*/ 1357746 h 2770909"/>
              <a:gd name="connsiteX15" fmla="*/ 1011382 w 4941064"/>
              <a:gd name="connsiteY15" fmla="*/ 1399309 h 2770909"/>
              <a:gd name="connsiteX16" fmla="*/ 1066800 w 4941064"/>
              <a:gd name="connsiteY16" fmla="*/ 1427018 h 2770909"/>
              <a:gd name="connsiteX17" fmla="*/ 1149927 w 4941064"/>
              <a:gd name="connsiteY17" fmla="*/ 1468582 h 2770909"/>
              <a:gd name="connsiteX18" fmla="*/ 1233054 w 4941064"/>
              <a:gd name="connsiteY18" fmla="*/ 1496291 h 2770909"/>
              <a:gd name="connsiteX19" fmla="*/ 1371600 w 4941064"/>
              <a:gd name="connsiteY19" fmla="*/ 1524000 h 2770909"/>
              <a:gd name="connsiteX20" fmla="*/ 1427018 w 4941064"/>
              <a:gd name="connsiteY20" fmla="*/ 1537855 h 2770909"/>
              <a:gd name="connsiteX21" fmla="*/ 1468582 w 4941064"/>
              <a:gd name="connsiteY21" fmla="*/ 1551709 h 2770909"/>
              <a:gd name="connsiteX22" fmla="*/ 1593273 w 4941064"/>
              <a:gd name="connsiteY22" fmla="*/ 1565564 h 2770909"/>
              <a:gd name="connsiteX23" fmla="*/ 1634836 w 4941064"/>
              <a:gd name="connsiteY23" fmla="*/ 1579418 h 2770909"/>
              <a:gd name="connsiteX24" fmla="*/ 2064327 w 4941064"/>
              <a:gd name="connsiteY24" fmla="*/ 1565564 h 2770909"/>
              <a:gd name="connsiteX25" fmla="*/ 2743200 w 4941064"/>
              <a:gd name="connsiteY25" fmla="*/ 1551709 h 2770909"/>
              <a:gd name="connsiteX26" fmla="*/ 2951018 w 4941064"/>
              <a:gd name="connsiteY26" fmla="*/ 1524000 h 2770909"/>
              <a:gd name="connsiteX27" fmla="*/ 3006436 w 4941064"/>
              <a:gd name="connsiteY27" fmla="*/ 1510146 h 2770909"/>
              <a:gd name="connsiteX28" fmla="*/ 3131127 w 4941064"/>
              <a:gd name="connsiteY28" fmla="*/ 1496291 h 2770909"/>
              <a:gd name="connsiteX29" fmla="*/ 3726873 w 4941064"/>
              <a:gd name="connsiteY29" fmla="*/ 1427018 h 2770909"/>
              <a:gd name="connsiteX30" fmla="*/ 3768436 w 4941064"/>
              <a:gd name="connsiteY30" fmla="*/ 1413164 h 2770909"/>
              <a:gd name="connsiteX31" fmla="*/ 3823854 w 4941064"/>
              <a:gd name="connsiteY31" fmla="*/ 1399309 h 2770909"/>
              <a:gd name="connsiteX32" fmla="*/ 3962400 w 4941064"/>
              <a:gd name="connsiteY32" fmla="*/ 1330037 h 2770909"/>
              <a:gd name="connsiteX33" fmla="*/ 4045527 w 4941064"/>
              <a:gd name="connsiteY33" fmla="*/ 1316182 h 2770909"/>
              <a:gd name="connsiteX34" fmla="*/ 4114800 w 4941064"/>
              <a:gd name="connsiteY34" fmla="*/ 1288473 h 2770909"/>
              <a:gd name="connsiteX35" fmla="*/ 4184073 w 4941064"/>
              <a:gd name="connsiteY35" fmla="*/ 1205346 h 2770909"/>
              <a:gd name="connsiteX36" fmla="*/ 4253345 w 4941064"/>
              <a:gd name="connsiteY36" fmla="*/ 1108364 h 2770909"/>
              <a:gd name="connsiteX37" fmla="*/ 4267200 w 4941064"/>
              <a:gd name="connsiteY37" fmla="*/ 1052946 h 2770909"/>
              <a:gd name="connsiteX38" fmla="*/ 4294909 w 4941064"/>
              <a:gd name="connsiteY38" fmla="*/ 997528 h 2770909"/>
              <a:gd name="connsiteX39" fmla="*/ 4197927 w 4941064"/>
              <a:gd name="connsiteY39" fmla="*/ 817418 h 2770909"/>
              <a:gd name="connsiteX40" fmla="*/ 4156363 w 4941064"/>
              <a:gd name="connsiteY40" fmla="*/ 789709 h 2770909"/>
              <a:gd name="connsiteX41" fmla="*/ 4114800 w 4941064"/>
              <a:gd name="connsiteY41" fmla="*/ 734291 h 2770909"/>
              <a:gd name="connsiteX42" fmla="*/ 4003963 w 4941064"/>
              <a:gd name="connsiteY42" fmla="*/ 692728 h 2770909"/>
              <a:gd name="connsiteX43" fmla="*/ 3477491 w 4941064"/>
              <a:gd name="connsiteY43" fmla="*/ 706582 h 2770909"/>
              <a:gd name="connsiteX44" fmla="*/ 3394363 w 4941064"/>
              <a:gd name="connsiteY44" fmla="*/ 734291 h 2770909"/>
              <a:gd name="connsiteX45" fmla="*/ 3325091 w 4941064"/>
              <a:gd name="connsiteY45" fmla="*/ 748146 h 2770909"/>
              <a:gd name="connsiteX46" fmla="*/ 3172691 w 4941064"/>
              <a:gd name="connsiteY46" fmla="*/ 775855 h 2770909"/>
              <a:gd name="connsiteX47" fmla="*/ 2909454 w 4941064"/>
              <a:gd name="connsiteY47" fmla="*/ 817418 h 2770909"/>
              <a:gd name="connsiteX48" fmla="*/ 2175163 w 4941064"/>
              <a:gd name="connsiteY48" fmla="*/ 831273 h 2770909"/>
              <a:gd name="connsiteX49" fmla="*/ 2008909 w 4941064"/>
              <a:gd name="connsiteY49" fmla="*/ 817418 h 2770909"/>
              <a:gd name="connsiteX50" fmla="*/ 1967345 w 4941064"/>
              <a:gd name="connsiteY50" fmla="*/ 775855 h 2770909"/>
              <a:gd name="connsiteX51" fmla="*/ 1884218 w 4941064"/>
              <a:gd name="connsiteY51" fmla="*/ 678873 h 2770909"/>
              <a:gd name="connsiteX52" fmla="*/ 1870363 w 4941064"/>
              <a:gd name="connsiteY52" fmla="*/ 637309 h 2770909"/>
              <a:gd name="connsiteX53" fmla="*/ 1856509 w 4941064"/>
              <a:gd name="connsiteY53" fmla="*/ 360218 h 2770909"/>
              <a:gd name="connsiteX54" fmla="*/ 1898073 w 4941064"/>
              <a:gd name="connsiteY54" fmla="*/ 346364 h 2770909"/>
              <a:gd name="connsiteX55" fmla="*/ 2036618 w 4941064"/>
              <a:gd name="connsiteY55" fmla="*/ 277091 h 2770909"/>
              <a:gd name="connsiteX56" fmla="*/ 2064327 w 4941064"/>
              <a:gd name="connsiteY56" fmla="*/ 235528 h 2770909"/>
              <a:gd name="connsiteX57" fmla="*/ 2105891 w 4941064"/>
              <a:gd name="connsiteY57" fmla="*/ 207818 h 2770909"/>
              <a:gd name="connsiteX58" fmla="*/ 2161309 w 4941064"/>
              <a:gd name="connsiteY58" fmla="*/ 166255 h 2770909"/>
              <a:gd name="connsiteX59" fmla="*/ 2230582 w 4941064"/>
              <a:gd name="connsiteY59" fmla="*/ 124691 h 2770909"/>
              <a:gd name="connsiteX60" fmla="*/ 2299854 w 4941064"/>
              <a:gd name="connsiteY60" fmla="*/ 110837 h 2770909"/>
              <a:gd name="connsiteX61" fmla="*/ 2355273 w 4941064"/>
              <a:gd name="connsiteY61" fmla="*/ 83128 h 2770909"/>
              <a:gd name="connsiteX62" fmla="*/ 2452254 w 4941064"/>
              <a:gd name="connsiteY62" fmla="*/ 69273 h 2770909"/>
              <a:gd name="connsiteX63" fmla="*/ 2535382 w 4941064"/>
              <a:gd name="connsiteY63" fmla="*/ 55418 h 2770909"/>
              <a:gd name="connsiteX64" fmla="*/ 2604654 w 4941064"/>
              <a:gd name="connsiteY64" fmla="*/ 27709 h 2770909"/>
              <a:gd name="connsiteX65" fmla="*/ 2673927 w 4941064"/>
              <a:gd name="connsiteY65" fmla="*/ 13855 h 2770909"/>
              <a:gd name="connsiteX66" fmla="*/ 2729345 w 4941064"/>
              <a:gd name="connsiteY66" fmla="*/ 0 h 2770909"/>
              <a:gd name="connsiteX67" fmla="*/ 3034145 w 4941064"/>
              <a:gd name="connsiteY67" fmla="*/ 27709 h 2770909"/>
              <a:gd name="connsiteX68" fmla="*/ 3144982 w 4941064"/>
              <a:gd name="connsiteY68" fmla="*/ 83128 h 2770909"/>
              <a:gd name="connsiteX69" fmla="*/ 3228109 w 4941064"/>
              <a:gd name="connsiteY69" fmla="*/ 124691 h 2770909"/>
              <a:gd name="connsiteX70" fmla="*/ 3380509 w 4941064"/>
              <a:gd name="connsiteY70" fmla="*/ 180109 h 2770909"/>
              <a:gd name="connsiteX71" fmla="*/ 3505200 w 4941064"/>
              <a:gd name="connsiteY71" fmla="*/ 221673 h 2770909"/>
              <a:gd name="connsiteX72" fmla="*/ 3546763 w 4941064"/>
              <a:gd name="connsiteY72" fmla="*/ 235528 h 2770909"/>
              <a:gd name="connsiteX73" fmla="*/ 3740727 w 4941064"/>
              <a:gd name="connsiteY73" fmla="*/ 263237 h 2770909"/>
              <a:gd name="connsiteX74" fmla="*/ 3823854 w 4941064"/>
              <a:gd name="connsiteY74" fmla="*/ 277091 h 2770909"/>
              <a:gd name="connsiteX75" fmla="*/ 4059382 w 4941064"/>
              <a:gd name="connsiteY75" fmla="*/ 304800 h 2770909"/>
              <a:gd name="connsiteX76" fmla="*/ 4100945 w 4941064"/>
              <a:gd name="connsiteY76" fmla="*/ 332509 h 2770909"/>
              <a:gd name="connsiteX77" fmla="*/ 4170218 w 4941064"/>
              <a:gd name="connsiteY77" fmla="*/ 346364 h 2770909"/>
              <a:gd name="connsiteX78" fmla="*/ 4225636 w 4941064"/>
              <a:gd name="connsiteY78" fmla="*/ 360218 h 2770909"/>
              <a:gd name="connsiteX79" fmla="*/ 4322618 w 4941064"/>
              <a:gd name="connsiteY79" fmla="*/ 374073 h 2770909"/>
              <a:gd name="connsiteX80" fmla="*/ 4447309 w 4941064"/>
              <a:gd name="connsiteY80" fmla="*/ 401782 h 2770909"/>
              <a:gd name="connsiteX81" fmla="*/ 4585854 w 4941064"/>
              <a:gd name="connsiteY81" fmla="*/ 443346 h 2770909"/>
              <a:gd name="connsiteX82" fmla="*/ 4627418 w 4941064"/>
              <a:gd name="connsiteY82" fmla="*/ 471055 h 2770909"/>
              <a:gd name="connsiteX83" fmla="*/ 4696691 w 4941064"/>
              <a:gd name="connsiteY83" fmla="*/ 540328 h 2770909"/>
              <a:gd name="connsiteX84" fmla="*/ 4765963 w 4941064"/>
              <a:gd name="connsiteY84" fmla="*/ 568037 h 2770909"/>
              <a:gd name="connsiteX85" fmla="*/ 4779818 w 4941064"/>
              <a:gd name="connsiteY85" fmla="*/ 706582 h 2770909"/>
              <a:gd name="connsiteX86" fmla="*/ 4807527 w 4941064"/>
              <a:gd name="connsiteY86" fmla="*/ 845128 h 2770909"/>
              <a:gd name="connsiteX87" fmla="*/ 4849091 w 4941064"/>
              <a:gd name="connsiteY87" fmla="*/ 955964 h 2770909"/>
              <a:gd name="connsiteX88" fmla="*/ 4876800 w 4941064"/>
              <a:gd name="connsiteY88" fmla="*/ 1163782 h 2770909"/>
              <a:gd name="connsiteX89" fmla="*/ 4890654 w 4941064"/>
              <a:gd name="connsiteY89" fmla="*/ 1302328 h 2770909"/>
              <a:gd name="connsiteX90" fmla="*/ 4918363 w 4941064"/>
              <a:gd name="connsiteY90" fmla="*/ 1427018 h 2770909"/>
              <a:gd name="connsiteX91" fmla="*/ 4918363 w 4941064"/>
              <a:gd name="connsiteY91" fmla="*/ 2341418 h 2770909"/>
              <a:gd name="connsiteX92" fmla="*/ 4890654 w 4941064"/>
              <a:gd name="connsiteY92" fmla="*/ 2466109 h 2770909"/>
              <a:gd name="connsiteX93" fmla="*/ 4862945 w 4941064"/>
              <a:gd name="connsiteY93" fmla="*/ 2535382 h 2770909"/>
              <a:gd name="connsiteX94" fmla="*/ 4765963 w 4941064"/>
              <a:gd name="connsiteY94" fmla="*/ 2590800 h 2770909"/>
              <a:gd name="connsiteX95" fmla="*/ 4668982 w 4941064"/>
              <a:gd name="connsiteY95" fmla="*/ 2646218 h 2770909"/>
              <a:gd name="connsiteX96" fmla="*/ 4585854 w 4941064"/>
              <a:gd name="connsiteY96" fmla="*/ 2687782 h 2770909"/>
              <a:gd name="connsiteX97" fmla="*/ 4558145 w 4941064"/>
              <a:gd name="connsiteY97" fmla="*/ 2729346 h 2770909"/>
              <a:gd name="connsiteX98" fmla="*/ 4461163 w 4941064"/>
              <a:gd name="connsiteY98" fmla="*/ 2770909 h 2770909"/>
              <a:gd name="connsiteX99" fmla="*/ 4156363 w 4941064"/>
              <a:gd name="connsiteY99" fmla="*/ 2757055 h 2770909"/>
              <a:gd name="connsiteX100" fmla="*/ 4059382 w 4941064"/>
              <a:gd name="connsiteY100" fmla="*/ 2729346 h 2770909"/>
              <a:gd name="connsiteX101" fmla="*/ 3990109 w 4941064"/>
              <a:gd name="connsiteY101" fmla="*/ 2715491 h 2770909"/>
              <a:gd name="connsiteX102" fmla="*/ 3865418 w 4941064"/>
              <a:gd name="connsiteY102" fmla="*/ 2687782 h 2770909"/>
              <a:gd name="connsiteX103" fmla="*/ 3782291 w 4941064"/>
              <a:gd name="connsiteY103" fmla="*/ 2632364 h 2770909"/>
              <a:gd name="connsiteX104" fmla="*/ 3726873 w 4941064"/>
              <a:gd name="connsiteY104" fmla="*/ 2604655 h 2770909"/>
              <a:gd name="connsiteX105" fmla="*/ 3616036 w 4941064"/>
              <a:gd name="connsiteY105" fmla="*/ 2521528 h 2770909"/>
              <a:gd name="connsiteX106" fmla="*/ 3574473 w 4941064"/>
              <a:gd name="connsiteY106" fmla="*/ 2479964 h 2770909"/>
              <a:gd name="connsiteX107" fmla="*/ 3491345 w 4941064"/>
              <a:gd name="connsiteY107" fmla="*/ 2369128 h 2770909"/>
              <a:gd name="connsiteX108" fmla="*/ 3408218 w 4941064"/>
              <a:gd name="connsiteY108" fmla="*/ 2341418 h 2770909"/>
              <a:gd name="connsiteX109" fmla="*/ 3325091 w 4941064"/>
              <a:gd name="connsiteY109" fmla="*/ 2299855 h 2770909"/>
              <a:gd name="connsiteX110" fmla="*/ 3283527 w 4941064"/>
              <a:gd name="connsiteY110" fmla="*/ 2272146 h 2770909"/>
              <a:gd name="connsiteX111" fmla="*/ 3255818 w 4941064"/>
              <a:gd name="connsiteY111" fmla="*/ 2189018 h 2770909"/>
              <a:gd name="connsiteX112" fmla="*/ 3241963 w 4941064"/>
              <a:gd name="connsiteY112" fmla="*/ 2147455 h 2770909"/>
              <a:gd name="connsiteX113" fmla="*/ 3214254 w 4941064"/>
              <a:gd name="connsiteY113" fmla="*/ 2105891 h 2770909"/>
              <a:gd name="connsiteX114" fmla="*/ 3172691 w 4941064"/>
              <a:gd name="connsiteY114" fmla="*/ 2064328 h 2770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4941064" h="2770909">
                <a:moveTo>
                  <a:pt x="0" y="775855"/>
                </a:moveTo>
                <a:cubicBezTo>
                  <a:pt x="4618" y="789709"/>
                  <a:pt x="6341" y="804895"/>
                  <a:pt x="13854" y="817418"/>
                </a:cubicBezTo>
                <a:cubicBezTo>
                  <a:pt x="44215" y="868021"/>
                  <a:pt x="69422" y="835990"/>
                  <a:pt x="124691" y="872837"/>
                </a:cubicBezTo>
                <a:cubicBezTo>
                  <a:pt x="138545" y="882073"/>
                  <a:pt x="150606" y="894856"/>
                  <a:pt x="166254" y="900546"/>
                </a:cubicBezTo>
                <a:cubicBezTo>
                  <a:pt x="202044" y="913560"/>
                  <a:pt x="240962" y="916212"/>
                  <a:pt x="277091" y="928255"/>
                </a:cubicBezTo>
                <a:lnTo>
                  <a:pt x="318654" y="942109"/>
                </a:lnTo>
                <a:cubicBezTo>
                  <a:pt x="337535" y="954696"/>
                  <a:pt x="374764" y="975590"/>
                  <a:pt x="387927" y="997528"/>
                </a:cubicBezTo>
                <a:cubicBezTo>
                  <a:pt x="395441" y="1010051"/>
                  <a:pt x="392816" y="1027563"/>
                  <a:pt x="401782" y="1039091"/>
                </a:cubicBezTo>
                <a:cubicBezTo>
                  <a:pt x="425147" y="1069131"/>
                  <a:pt x="482702" y="1128042"/>
                  <a:pt x="526473" y="1149928"/>
                </a:cubicBezTo>
                <a:cubicBezTo>
                  <a:pt x="539535" y="1156459"/>
                  <a:pt x="554362" y="1158654"/>
                  <a:pt x="568036" y="1163782"/>
                </a:cubicBezTo>
                <a:cubicBezTo>
                  <a:pt x="591322" y="1172514"/>
                  <a:pt x="613937" y="1182992"/>
                  <a:pt x="637309" y="1191491"/>
                </a:cubicBezTo>
                <a:cubicBezTo>
                  <a:pt x="664758" y="1201473"/>
                  <a:pt x="720436" y="1219200"/>
                  <a:pt x="720436" y="1219200"/>
                </a:cubicBezTo>
                <a:cubicBezTo>
                  <a:pt x="734291" y="1228436"/>
                  <a:pt x="746203" y="1241643"/>
                  <a:pt x="762000" y="1246909"/>
                </a:cubicBezTo>
                <a:cubicBezTo>
                  <a:pt x="788650" y="1255792"/>
                  <a:pt x="820341" y="1247545"/>
                  <a:pt x="845127" y="1260764"/>
                </a:cubicBezTo>
                <a:cubicBezTo>
                  <a:pt x="891588" y="1285543"/>
                  <a:pt x="932585" y="1320513"/>
                  <a:pt x="969818" y="1357746"/>
                </a:cubicBezTo>
                <a:cubicBezTo>
                  <a:pt x="983673" y="1371600"/>
                  <a:pt x="995438" y="1387921"/>
                  <a:pt x="1011382" y="1399309"/>
                </a:cubicBezTo>
                <a:cubicBezTo>
                  <a:pt x="1028188" y="1411313"/>
                  <a:pt x="1048327" y="1417782"/>
                  <a:pt x="1066800" y="1427018"/>
                </a:cubicBezTo>
                <a:cubicBezTo>
                  <a:pt x="1111310" y="1471529"/>
                  <a:pt x="1076973" y="1446696"/>
                  <a:pt x="1149927" y="1468582"/>
                </a:cubicBezTo>
                <a:cubicBezTo>
                  <a:pt x="1177903" y="1476975"/>
                  <a:pt x="1204413" y="1490563"/>
                  <a:pt x="1233054" y="1496291"/>
                </a:cubicBezTo>
                <a:cubicBezTo>
                  <a:pt x="1279236" y="1505527"/>
                  <a:pt x="1325910" y="1512577"/>
                  <a:pt x="1371600" y="1524000"/>
                </a:cubicBezTo>
                <a:cubicBezTo>
                  <a:pt x="1390073" y="1528618"/>
                  <a:pt x="1408709" y="1532624"/>
                  <a:pt x="1427018" y="1537855"/>
                </a:cubicBezTo>
                <a:cubicBezTo>
                  <a:pt x="1441060" y="1541867"/>
                  <a:pt x="1454177" y="1549308"/>
                  <a:pt x="1468582" y="1551709"/>
                </a:cubicBezTo>
                <a:cubicBezTo>
                  <a:pt x="1509832" y="1558584"/>
                  <a:pt x="1551709" y="1560946"/>
                  <a:pt x="1593273" y="1565564"/>
                </a:cubicBezTo>
                <a:cubicBezTo>
                  <a:pt x="1607127" y="1570182"/>
                  <a:pt x="1620232" y="1579418"/>
                  <a:pt x="1634836" y="1579418"/>
                </a:cubicBezTo>
                <a:cubicBezTo>
                  <a:pt x="1778074" y="1579418"/>
                  <a:pt x="1921134" y="1569144"/>
                  <a:pt x="2064327" y="1565564"/>
                </a:cubicBezTo>
                <a:lnTo>
                  <a:pt x="2743200" y="1551709"/>
                </a:lnTo>
                <a:cubicBezTo>
                  <a:pt x="2781820" y="1546882"/>
                  <a:pt x="2908936" y="1531651"/>
                  <a:pt x="2951018" y="1524000"/>
                </a:cubicBezTo>
                <a:cubicBezTo>
                  <a:pt x="2969752" y="1520594"/>
                  <a:pt x="2987616" y="1513041"/>
                  <a:pt x="3006436" y="1510146"/>
                </a:cubicBezTo>
                <a:cubicBezTo>
                  <a:pt x="3047769" y="1503787"/>
                  <a:pt x="3089563" y="1500909"/>
                  <a:pt x="3131127" y="1496291"/>
                </a:cubicBezTo>
                <a:cubicBezTo>
                  <a:pt x="3244231" y="1270083"/>
                  <a:pt x="3131845" y="1454065"/>
                  <a:pt x="3726873" y="1427018"/>
                </a:cubicBezTo>
                <a:cubicBezTo>
                  <a:pt x="3741462" y="1426355"/>
                  <a:pt x="3754394" y="1417176"/>
                  <a:pt x="3768436" y="1413164"/>
                </a:cubicBezTo>
                <a:cubicBezTo>
                  <a:pt x="3786745" y="1407933"/>
                  <a:pt x="3805381" y="1403927"/>
                  <a:pt x="3823854" y="1399309"/>
                </a:cubicBezTo>
                <a:cubicBezTo>
                  <a:pt x="3874755" y="1368769"/>
                  <a:pt x="3904787" y="1345750"/>
                  <a:pt x="3962400" y="1330037"/>
                </a:cubicBezTo>
                <a:cubicBezTo>
                  <a:pt x="3989501" y="1322646"/>
                  <a:pt x="4017818" y="1320800"/>
                  <a:pt x="4045527" y="1316182"/>
                </a:cubicBezTo>
                <a:cubicBezTo>
                  <a:pt x="4068618" y="1306946"/>
                  <a:pt x="4093711" y="1301654"/>
                  <a:pt x="4114800" y="1288473"/>
                </a:cubicBezTo>
                <a:cubicBezTo>
                  <a:pt x="4148181" y="1267610"/>
                  <a:pt x="4162454" y="1235613"/>
                  <a:pt x="4184073" y="1205346"/>
                </a:cubicBezTo>
                <a:cubicBezTo>
                  <a:pt x="4269966" y="1085097"/>
                  <a:pt x="4188065" y="1206286"/>
                  <a:pt x="4253345" y="1108364"/>
                </a:cubicBezTo>
                <a:cubicBezTo>
                  <a:pt x="4257963" y="1089891"/>
                  <a:pt x="4260514" y="1070775"/>
                  <a:pt x="4267200" y="1052946"/>
                </a:cubicBezTo>
                <a:cubicBezTo>
                  <a:pt x="4274452" y="1033608"/>
                  <a:pt x="4296624" y="1018110"/>
                  <a:pt x="4294909" y="997528"/>
                </a:cubicBezTo>
                <a:cubicBezTo>
                  <a:pt x="4289466" y="932218"/>
                  <a:pt x="4243143" y="862634"/>
                  <a:pt x="4197927" y="817418"/>
                </a:cubicBezTo>
                <a:cubicBezTo>
                  <a:pt x="4186153" y="805644"/>
                  <a:pt x="4170218" y="798945"/>
                  <a:pt x="4156363" y="789709"/>
                </a:cubicBezTo>
                <a:cubicBezTo>
                  <a:pt x="4142509" y="771236"/>
                  <a:pt x="4132332" y="749318"/>
                  <a:pt x="4114800" y="734291"/>
                </a:cubicBezTo>
                <a:cubicBezTo>
                  <a:pt x="4084967" y="708720"/>
                  <a:pt x="4040127" y="701769"/>
                  <a:pt x="4003963" y="692728"/>
                </a:cubicBezTo>
                <a:cubicBezTo>
                  <a:pt x="3828472" y="697346"/>
                  <a:pt x="3652636" y="694640"/>
                  <a:pt x="3477491" y="706582"/>
                </a:cubicBezTo>
                <a:cubicBezTo>
                  <a:pt x="3448350" y="708569"/>
                  <a:pt x="3422542" y="726606"/>
                  <a:pt x="3394363" y="734291"/>
                </a:cubicBezTo>
                <a:cubicBezTo>
                  <a:pt x="3371645" y="740487"/>
                  <a:pt x="3348259" y="743934"/>
                  <a:pt x="3325091" y="748146"/>
                </a:cubicBezTo>
                <a:cubicBezTo>
                  <a:pt x="3279773" y="756386"/>
                  <a:pt x="3218343" y="764442"/>
                  <a:pt x="3172691" y="775855"/>
                </a:cubicBezTo>
                <a:cubicBezTo>
                  <a:pt x="3041301" y="808703"/>
                  <a:pt x="3243424" y="811116"/>
                  <a:pt x="2909454" y="817418"/>
                </a:cubicBezTo>
                <a:lnTo>
                  <a:pt x="2175163" y="831273"/>
                </a:lnTo>
                <a:cubicBezTo>
                  <a:pt x="2119745" y="826655"/>
                  <a:pt x="2062641" y="831747"/>
                  <a:pt x="2008909" y="817418"/>
                </a:cubicBezTo>
                <a:cubicBezTo>
                  <a:pt x="1989977" y="812370"/>
                  <a:pt x="1980096" y="790731"/>
                  <a:pt x="1967345" y="775855"/>
                </a:cubicBezTo>
                <a:cubicBezTo>
                  <a:pt x="1860698" y="651434"/>
                  <a:pt x="1987361" y="782016"/>
                  <a:pt x="1884218" y="678873"/>
                </a:cubicBezTo>
                <a:cubicBezTo>
                  <a:pt x="1879600" y="665018"/>
                  <a:pt x="1876894" y="650371"/>
                  <a:pt x="1870363" y="637309"/>
                </a:cubicBezTo>
                <a:cubicBezTo>
                  <a:pt x="1810556" y="517696"/>
                  <a:pt x="1787235" y="671946"/>
                  <a:pt x="1856509" y="360218"/>
                </a:cubicBezTo>
                <a:cubicBezTo>
                  <a:pt x="1859677" y="345962"/>
                  <a:pt x="1884399" y="351492"/>
                  <a:pt x="1898073" y="346364"/>
                </a:cubicBezTo>
                <a:cubicBezTo>
                  <a:pt x="1981870" y="314941"/>
                  <a:pt x="1957365" y="324643"/>
                  <a:pt x="2036618" y="277091"/>
                </a:cubicBezTo>
                <a:cubicBezTo>
                  <a:pt x="2045854" y="263237"/>
                  <a:pt x="2052553" y="247302"/>
                  <a:pt x="2064327" y="235528"/>
                </a:cubicBezTo>
                <a:cubicBezTo>
                  <a:pt x="2076101" y="223754"/>
                  <a:pt x="2092341" y="217496"/>
                  <a:pt x="2105891" y="207818"/>
                </a:cubicBezTo>
                <a:cubicBezTo>
                  <a:pt x="2124681" y="194397"/>
                  <a:pt x="2142096" y="179063"/>
                  <a:pt x="2161309" y="166255"/>
                </a:cubicBezTo>
                <a:cubicBezTo>
                  <a:pt x="2183715" y="151318"/>
                  <a:pt x="2205579" y="134692"/>
                  <a:pt x="2230582" y="124691"/>
                </a:cubicBezTo>
                <a:cubicBezTo>
                  <a:pt x="2252446" y="115946"/>
                  <a:pt x="2276763" y="115455"/>
                  <a:pt x="2299854" y="110837"/>
                </a:cubicBezTo>
                <a:cubicBezTo>
                  <a:pt x="2318327" y="101601"/>
                  <a:pt x="2335347" y="88562"/>
                  <a:pt x="2355273" y="83128"/>
                </a:cubicBezTo>
                <a:cubicBezTo>
                  <a:pt x="2386778" y="74536"/>
                  <a:pt x="2419979" y="74239"/>
                  <a:pt x="2452254" y="69273"/>
                </a:cubicBezTo>
                <a:cubicBezTo>
                  <a:pt x="2480019" y="65001"/>
                  <a:pt x="2507673" y="60036"/>
                  <a:pt x="2535382" y="55418"/>
                </a:cubicBezTo>
                <a:cubicBezTo>
                  <a:pt x="2558473" y="46182"/>
                  <a:pt x="2580833" y="34855"/>
                  <a:pt x="2604654" y="27709"/>
                </a:cubicBezTo>
                <a:cubicBezTo>
                  <a:pt x="2627209" y="20943"/>
                  <a:pt x="2650939" y="18963"/>
                  <a:pt x="2673927" y="13855"/>
                </a:cubicBezTo>
                <a:cubicBezTo>
                  <a:pt x="2692515" y="9724"/>
                  <a:pt x="2710872" y="4618"/>
                  <a:pt x="2729345" y="0"/>
                </a:cubicBezTo>
                <a:cubicBezTo>
                  <a:pt x="2830945" y="9236"/>
                  <a:pt x="2932853" y="15554"/>
                  <a:pt x="3034145" y="27709"/>
                </a:cubicBezTo>
                <a:cubicBezTo>
                  <a:pt x="3073291" y="32407"/>
                  <a:pt x="3114750" y="66638"/>
                  <a:pt x="3144982" y="83128"/>
                </a:cubicBezTo>
                <a:cubicBezTo>
                  <a:pt x="3172179" y="97963"/>
                  <a:pt x="3199906" y="111872"/>
                  <a:pt x="3228109" y="124691"/>
                </a:cubicBezTo>
                <a:cubicBezTo>
                  <a:pt x="3296955" y="155984"/>
                  <a:pt x="3306139" y="153065"/>
                  <a:pt x="3380509" y="180109"/>
                </a:cubicBezTo>
                <a:cubicBezTo>
                  <a:pt x="3555674" y="243805"/>
                  <a:pt x="3358116" y="179647"/>
                  <a:pt x="3505200" y="221673"/>
                </a:cubicBezTo>
                <a:cubicBezTo>
                  <a:pt x="3519242" y="225685"/>
                  <a:pt x="3532507" y="232360"/>
                  <a:pt x="3546763" y="235528"/>
                </a:cubicBezTo>
                <a:cubicBezTo>
                  <a:pt x="3606249" y="248747"/>
                  <a:pt x="3682029" y="254852"/>
                  <a:pt x="3740727" y="263237"/>
                </a:cubicBezTo>
                <a:cubicBezTo>
                  <a:pt x="3768536" y="267210"/>
                  <a:pt x="3795955" y="273809"/>
                  <a:pt x="3823854" y="277091"/>
                </a:cubicBezTo>
                <a:cubicBezTo>
                  <a:pt x="4102621" y="309887"/>
                  <a:pt x="3871754" y="273530"/>
                  <a:pt x="4059382" y="304800"/>
                </a:cubicBezTo>
                <a:cubicBezTo>
                  <a:pt x="4073236" y="314036"/>
                  <a:pt x="4085354" y="326662"/>
                  <a:pt x="4100945" y="332509"/>
                </a:cubicBezTo>
                <a:cubicBezTo>
                  <a:pt x="4122994" y="340777"/>
                  <a:pt x="4147230" y="341256"/>
                  <a:pt x="4170218" y="346364"/>
                </a:cubicBezTo>
                <a:cubicBezTo>
                  <a:pt x="4188806" y="350495"/>
                  <a:pt x="4206902" y="356812"/>
                  <a:pt x="4225636" y="360218"/>
                </a:cubicBezTo>
                <a:cubicBezTo>
                  <a:pt x="4257765" y="366060"/>
                  <a:pt x="4290522" y="368055"/>
                  <a:pt x="4322618" y="374073"/>
                </a:cubicBezTo>
                <a:cubicBezTo>
                  <a:pt x="4364466" y="381920"/>
                  <a:pt x="4406370" y="390085"/>
                  <a:pt x="4447309" y="401782"/>
                </a:cubicBezTo>
                <a:cubicBezTo>
                  <a:pt x="4659974" y="462543"/>
                  <a:pt x="4377126" y="401599"/>
                  <a:pt x="4585854" y="443346"/>
                </a:cubicBezTo>
                <a:cubicBezTo>
                  <a:pt x="4599709" y="452582"/>
                  <a:pt x="4614887" y="460090"/>
                  <a:pt x="4627418" y="471055"/>
                </a:cubicBezTo>
                <a:cubicBezTo>
                  <a:pt x="4651994" y="492559"/>
                  <a:pt x="4666371" y="528200"/>
                  <a:pt x="4696691" y="540328"/>
                </a:cubicBezTo>
                <a:lnTo>
                  <a:pt x="4765963" y="568037"/>
                </a:lnTo>
                <a:cubicBezTo>
                  <a:pt x="4770581" y="614219"/>
                  <a:pt x="4774061" y="660528"/>
                  <a:pt x="4779818" y="706582"/>
                </a:cubicBezTo>
                <a:cubicBezTo>
                  <a:pt x="4791451" y="799644"/>
                  <a:pt x="4790488" y="768453"/>
                  <a:pt x="4807527" y="845128"/>
                </a:cubicBezTo>
                <a:cubicBezTo>
                  <a:pt x="4827500" y="935006"/>
                  <a:pt x="4806303" y="891782"/>
                  <a:pt x="4849091" y="955964"/>
                </a:cubicBezTo>
                <a:cubicBezTo>
                  <a:pt x="4881024" y="1051768"/>
                  <a:pt x="4859850" y="977326"/>
                  <a:pt x="4876800" y="1163782"/>
                </a:cubicBezTo>
                <a:cubicBezTo>
                  <a:pt x="4881002" y="1210004"/>
                  <a:pt x="4884520" y="1256323"/>
                  <a:pt x="4890654" y="1302328"/>
                </a:cubicBezTo>
                <a:cubicBezTo>
                  <a:pt x="4895678" y="1340007"/>
                  <a:pt x="4908959" y="1389399"/>
                  <a:pt x="4918363" y="1427018"/>
                </a:cubicBezTo>
                <a:cubicBezTo>
                  <a:pt x="4938178" y="1862926"/>
                  <a:pt x="4941064" y="1773899"/>
                  <a:pt x="4918363" y="2341418"/>
                </a:cubicBezTo>
                <a:cubicBezTo>
                  <a:pt x="4916589" y="2385761"/>
                  <a:pt x="4905864" y="2425548"/>
                  <a:pt x="4890654" y="2466109"/>
                </a:cubicBezTo>
                <a:cubicBezTo>
                  <a:pt x="4881922" y="2489395"/>
                  <a:pt x="4877867" y="2515486"/>
                  <a:pt x="4862945" y="2535382"/>
                </a:cubicBezTo>
                <a:cubicBezTo>
                  <a:pt x="4834985" y="2572662"/>
                  <a:pt x="4804678" y="2577896"/>
                  <a:pt x="4765963" y="2590800"/>
                </a:cubicBezTo>
                <a:cubicBezTo>
                  <a:pt x="4724220" y="2618629"/>
                  <a:pt x="4718201" y="2625124"/>
                  <a:pt x="4668982" y="2646218"/>
                </a:cubicBezTo>
                <a:cubicBezTo>
                  <a:pt x="4588677" y="2680635"/>
                  <a:pt x="4665730" y="2634532"/>
                  <a:pt x="4585854" y="2687782"/>
                </a:cubicBezTo>
                <a:cubicBezTo>
                  <a:pt x="4576618" y="2701637"/>
                  <a:pt x="4569919" y="2717572"/>
                  <a:pt x="4558145" y="2729346"/>
                </a:cubicBezTo>
                <a:cubicBezTo>
                  <a:pt x="4526252" y="2761239"/>
                  <a:pt x="4503559" y="2760310"/>
                  <a:pt x="4461163" y="2770909"/>
                </a:cubicBezTo>
                <a:cubicBezTo>
                  <a:pt x="4359563" y="2766291"/>
                  <a:pt x="4257768" y="2764855"/>
                  <a:pt x="4156363" y="2757055"/>
                </a:cubicBezTo>
                <a:cubicBezTo>
                  <a:pt x="4118937" y="2754176"/>
                  <a:pt x="4094344" y="2738087"/>
                  <a:pt x="4059382" y="2729346"/>
                </a:cubicBezTo>
                <a:cubicBezTo>
                  <a:pt x="4036537" y="2723635"/>
                  <a:pt x="4012954" y="2721202"/>
                  <a:pt x="3990109" y="2715491"/>
                </a:cubicBezTo>
                <a:cubicBezTo>
                  <a:pt x="3853686" y="2681386"/>
                  <a:pt x="4094153" y="2725906"/>
                  <a:pt x="3865418" y="2687782"/>
                </a:cubicBezTo>
                <a:cubicBezTo>
                  <a:pt x="3837709" y="2669309"/>
                  <a:pt x="3812077" y="2647257"/>
                  <a:pt x="3782291" y="2632364"/>
                </a:cubicBezTo>
                <a:cubicBezTo>
                  <a:pt x="3763818" y="2623128"/>
                  <a:pt x="3743176" y="2617335"/>
                  <a:pt x="3726873" y="2604655"/>
                </a:cubicBezTo>
                <a:cubicBezTo>
                  <a:pt x="3607475" y="2511790"/>
                  <a:pt x="3706378" y="2551641"/>
                  <a:pt x="3616036" y="2521528"/>
                </a:cubicBezTo>
                <a:cubicBezTo>
                  <a:pt x="3602182" y="2507673"/>
                  <a:pt x="3586880" y="2495128"/>
                  <a:pt x="3574473" y="2479964"/>
                </a:cubicBezTo>
                <a:cubicBezTo>
                  <a:pt x="3545229" y="2444221"/>
                  <a:pt x="3535157" y="2383732"/>
                  <a:pt x="3491345" y="2369128"/>
                </a:cubicBezTo>
                <a:cubicBezTo>
                  <a:pt x="3463636" y="2359891"/>
                  <a:pt x="3432521" y="2357620"/>
                  <a:pt x="3408218" y="2341418"/>
                </a:cubicBezTo>
                <a:cubicBezTo>
                  <a:pt x="3354503" y="2305608"/>
                  <a:pt x="3382451" y="2318974"/>
                  <a:pt x="3325091" y="2299855"/>
                </a:cubicBezTo>
                <a:cubicBezTo>
                  <a:pt x="3311236" y="2290619"/>
                  <a:pt x="3292352" y="2286266"/>
                  <a:pt x="3283527" y="2272146"/>
                </a:cubicBezTo>
                <a:cubicBezTo>
                  <a:pt x="3268047" y="2247378"/>
                  <a:pt x="3265055" y="2216727"/>
                  <a:pt x="3255818" y="2189018"/>
                </a:cubicBezTo>
                <a:cubicBezTo>
                  <a:pt x="3251200" y="2175164"/>
                  <a:pt x="3250064" y="2159606"/>
                  <a:pt x="3241963" y="2147455"/>
                </a:cubicBezTo>
                <a:cubicBezTo>
                  <a:pt x="3232727" y="2133600"/>
                  <a:pt x="3226028" y="2117665"/>
                  <a:pt x="3214254" y="2105891"/>
                </a:cubicBezTo>
                <a:cubicBezTo>
                  <a:pt x="3168849" y="2060485"/>
                  <a:pt x="3172691" y="2099031"/>
                  <a:pt x="3172691" y="2064328"/>
                </a:cubicBez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563091" y="2168135"/>
            <a:ext cx="4668982" cy="2764485"/>
          </a:xfrm>
          <a:custGeom>
            <a:avLst/>
            <a:gdLst>
              <a:gd name="connsiteX0" fmla="*/ 4668982 w 4668982"/>
              <a:gd name="connsiteY0" fmla="*/ 48592 h 2764485"/>
              <a:gd name="connsiteX1" fmla="*/ 4558145 w 4668982"/>
              <a:gd name="connsiteY1" fmla="*/ 62447 h 2764485"/>
              <a:gd name="connsiteX2" fmla="*/ 4461164 w 4668982"/>
              <a:gd name="connsiteY2" fmla="*/ 90156 h 2764485"/>
              <a:gd name="connsiteX3" fmla="*/ 4405745 w 4668982"/>
              <a:gd name="connsiteY3" fmla="*/ 159429 h 2764485"/>
              <a:gd name="connsiteX4" fmla="*/ 4336473 w 4668982"/>
              <a:gd name="connsiteY4" fmla="*/ 284120 h 2764485"/>
              <a:gd name="connsiteX5" fmla="*/ 4308764 w 4668982"/>
              <a:gd name="connsiteY5" fmla="*/ 325683 h 2764485"/>
              <a:gd name="connsiteX6" fmla="*/ 4184073 w 4668982"/>
              <a:gd name="connsiteY6" fmla="*/ 464229 h 2764485"/>
              <a:gd name="connsiteX7" fmla="*/ 4142509 w 4668982"/>
              <a:gd name="connsiteY7" fmla="*/ 575065 h 2764485"/>
              <a:gd name="connsiteX8" fmla="*/ 4128654 w 4668982"/>
              <a:gd name="connsiteY8" fmla="*/ 672047 h 2764485"/>
              <a:gd name="connsiteX9" fmla="*/ 4114800 w 4668982"/>
              <a:gd name="connsiteY9" fmla="*/ 824447 h 2764485"/>
              <a:gd name="connsiteX10" fmla="*/ 4087091 w 4668982"/>
              <a:gd name="connsiteY10" fmla="*/ 962992 h 2764485"/>
              <a:gd name="connsiteX11" fmla="*/ 4073236 w 4668982"/>
              <a:gd name="connsiteY11" fmla="*/ 1059974 h 2764485"/>
              <a:gd name="connsiteX12" fmla="*/ 4059382 w 4668982"/>
              <a:gd name="connsiteY12" fmla="*/ 1143101 h 2764485"/>
              <a:gd name="connsiteX13" fmla="*/ 3948545 w 4668982"/>
              <a:gd name="connsiteY13" fmla="*/ 1240083 h 2764485"/>
              <a:gd name="connsiteX14" fmla="*/ 3865418 w 4668982"/>
              <a:gd name="connsiteY14" fmla="*/ 1406338 h 2764485"/>
              <a:gd name="connsiteX15" fmla="*/ 3823854 w 4668982"/>
              <a:gd name="connsiteY15" fmla="*/ 1544883 h 2764485"/>
              <a:gd name="connsiteX16" fmla="*/ 3754582 w 4668982"/>
              <a:gd name="connsiteY16" fmla="*/ 1724992 h 2764485"/>
              <a:gd name="connsiteX17" fmla="*/ 3740727 w 4668982"/>
              <a:gd name="connsiteY17" fmla="*/ 1766556 h 2764485"/>
              <a:gd name="connsiteX18" fmla="*/ 3726873 w 4668982"/>
              <a:gd name="connsiteY18" fmla="*/ 1821974 h 2764485"/>
              <a:gd name="connsiteX19" fmla="*/ 3685309 w 4668982"/>
              <a:gd name="connsiteY19" fmla="*/ 1905101 h 2764485"/>
              <a:gd name="connsiteX20" fmla="*/ 3629891 w 4668982"/>
              <a:gd name="connsiteY20" fmla="*/ 2057501 h 2764485"/>
              <a:gd name="connsiteX21" fmla="*/ 3574473 w 4668982"/>
              <a:gd name="connsiteY21" fmla="*/ 2168338 h 2764485"/>
              <a:gd name="connsiteX22" fmla="*/ 3532909 w 4668982"/>
              <a:gd name="connsiteY22" fmla="*/ 2209901 h 2764485"/>
              <a:gd name="connsiteX23" fmla="*/ 3422073 w 4668982"/>
              <a:gd name="connsiteY23" fmla="*/ 2265320 h 2764485"/>
              <a:gd name="connsiteX24" fmla="*/ 3366654 w 4668982"/>
              <a:gd name="connsiteY24" fmla="*/ 2293029 h 2764485"/>
              <a:gd name="connsiteX25" fmla="*/ 3269673 w 4668982"/>
              <a:gd name="connsiteY25" fmla="*/ 2348447 h 2764485"/>
              <a:gd name="connsiteX26" fmla="*/ 3200400 w 4668982"/>
              <a:gd name="connsiteY26" fmla="*/ 2417720 h 2764485"/>
              <a:gd name="connsiteX27" fmla="*/ 3144982 w 4668982"/>
              <a:gd name="connsiteY27" fmla="*/ 2473138 h 2764485"/>
              <a:gd name="connsiteX28" fmla="*/ 3075709 w 4668982"/>
              <a:gd name="connsiteY28" fmla="*/ 2500847 h 2764485"/>
              <a:gd name="connsiteX29" fmla="*/ 3006436 w 4668982"/>
              <a:gd name="connsiteY29" fmla="*/ 2542410 h 2764485"/>
              <a:gd name="connsiteX30" fmla="*/ 2964873 w 4668982"/>
              <a:gd name="connsiteY30" fmla="*/ 2570120 h 2764485"/>
              <a:gd name="connsiteX31" fmla="*/ 2770909 w 4668982"/>
              <a:gd name="connsiteY31" fmla="*/ 2625538 h 2764485"/>
              <a:gd name="connsiteX32" fmla="*/ 2729345 w 4668982"/>
              <a:gd name="connsiteY32" fmla="*/ 2639392 h 2764485"/>
              <a:gd name="connsiteX33" fmla="*/ 2660073 w 4668982"/>
              <a:gd name="connsiteY33" fmla="*/ 2653247 h 2764485"/>
              <a:gd name="connsiteX34" fmla="*/ 2604654 w 4668982"/>
              <a:gd name="connsiteY34" fmla="*/ 2667101 h 2764485"/>
              <a:gd name="connsiteX35" fmla="*/ 2535382 w 4668982"/>
              <a:gd name="connsiteY35" fmla="*/ 2680956 h 2764485"/>
              <a:gd name="connsiteX36" fmla="*/ 2424545 w 4668982"/>
              <a:gd name="connsiteY36" fmla="*/ 2708665 h 2764485"/>
              <a:gd name="connsiteX37" fmla="*/ 2272145 w 4668982"/>
              <a:gd name="connsiteY37" fmla="*/ 2722520 h 2764485"/>
              <a:gd name="connsiteX38" fmla="*/ 2230582 w 4668982"/>
              <a:gd name="connsiteY38" fmla="*/ 2736374 h 2764485"/>
              <a:gd name="connsiteX39" fmla="*/ 1704109 w 4668982"/>
              <a:gd name="connsiteY39" fmla="*/ 2736374 h 2764485"/>
              <a:gd name="connsiteX40" fmla="*/ 1565564 w 4668982"/>
              <a:gd name="connsiteY40" fmla="*/ 2722520 h 2764485"/>
              <a:gd name="connsiteX41" fmla="*/ 1468582 w 4668982"/>
              <a:gd name="connsiteY41" fmla="*/ 2694810 h 2764485"/>
              <a:gd name="connsiteX42" fmla="*/ 1149927 w 4668982"/>
              <a:gd name="connsiteY42" fmla="*/ 2680956 h 2764485"/>
              <a:gd name="connsiteX43" fmla="*/ 1108364 w 4668982"/>
              <a:gd name="connsiteY43" fmla="*/ 2653247 h 2764485"/>
              <a:gd name="connsiteX44" fmla="*/ 942109 w 4668982"/>
              <a:gd name="connsiteY44" fmla="*/ 2639392 h 2764485"/>
              <a:gd name="connsiteX45" fmla="*/ 872836 w 4668982"/>
              <a:gd name="connsiteY45" fmla="*/ 2625538 h 2764485"/>
              <a:gd name="connsiteX46" fmla="*/ 831273 w 4668982"/>
              <a:gd name="connsiteY46" fmla="*/ 2597829 h 2764485"/>
              <a:gd name="connsiteX47" fmla="*/ 789709 w 4668982"/>
              <a:gd name="connsiteY47" fmla="*/ 2583974 h 2764485"/>
              <a:gd name="connsiteX48" fmla="*/ 734291 w 4668982"/>
              <a:gd name="connsiteY48" fmla="*/ 2500847 h 2764485"/>
              <a:gd name="connsiteX49" fmla="*/ 706582 w 4668982"/>
              <a:gd name="connsiteY49" fmla="*/ 2459283 h 2764485"/>
              <a:gd name="connsiteX50" fmla="*/ 665018 w 4668982"/>
              <a:gd name="connsiteY50" fmla="*/ 2390010 h 2764485"/>
              <a:gd name="connsiteX51" fmla="*/ 637309 w 4668982"/>
              <a:gd name="connsiteY51" fmla="*/ 2306883 h 2764485"/>
              <a:gd name="connsiteX52" fmla="*/ 623454 w 4668982"/>
              <a:gd name="connsiteY52" fmla="*/ 2265320 h 2764485"/>
              <a:gd name="connsiteX53" fmla="*/ 651164 w 4668982"/>
              <a:gd name="connsiteY53" fmla="*/ 2223756 h 2764485"/>
              <a:gd name="connsiteX54" fmla="*/ 692727 w 4668982"/>
              <a:gd name="connsiteY54" fmla="*/ 2196047 h 2764485"/>
              <a:gd name="connsiteX55" fmla="*/ 734291 w 4668982"/>
              <a:gd name="connsiteY55" fmla="*/ 2154483 h 2764485"/>
              <a:gd name="connsiteX56" fmla="*/ 775854 w 4668982"/>
              <a:gd name="connsiteY56" fmla="*/ 2126774 h 2764485"/>
              <a:gd name="connsiteX57" fmla="*/ 803564 w 4668982"/>
              <a:gd name="connsiteY57" fmla="*/ 2099065 h 2764485"/>
              <a:gd name="connsiteX58" fmla="*/ 942109 w 4668982"/>
              <a:gd name="connsiteY58" fmla="*/ 2057501 h 2764485"/>
              <a:gd name="connsiteX59" fmla="*/ 983673 w 4668982"/>
              <a:gd name="connsiteY59" fmla="*/ 2029792 h 2764485"/>
              <a:gd name="connsiteX60" fmla="*/ 1052945 w 4668982"/>
              <a:gd name="connsiteY60" fmla="*/ 2015938 h 2764485"/>
              <a:gd name="connsiteX61" fmla="*/ 1274618 w 4668982"/>
              <a:gd name="connsiteY61" fmla="*/ 1988229 h 2764485"/>
              <a:gd name="connsiteX62" fmla="*/ 1385454 w 4668982"/>
              <a:gd name="connsiteY62" fmla="*/ 1974374 h 2764485"/>
              <a:gd name="connsiteX63" fmla="*/ 1510145 w 4668982"/>
              <a:gd name="connsiteY63" fmla="*/ 1960520 h 2764485"/>
              <a:gd name="connsiteX64" fmla="*/ 1731818 w 4668982"/>
              <a:gd name="connsiteY64" fmla="*/ 1974374 h 2764485"/>
              <a:gd name="connsiteX65" fmla="*/ 1773382 w 4668982"/>
              <a:gd name="connsiteY65" fmla="*/ 1988229 h 2764485"/>
              <a:gd name="connsiteX66" fmla="*/ 2064327 w 4668982"/>
              <a:gd name="connsiteY66" fmla="*/ 1974374 h 2764485"/>
              <a:gd name="connsiteX67" fmla="*/ 2327564 w 4668982"/>
              <a:gd name="connsiteY67" fmla="*/ 1946665 h 2764485"/>
              <a:gd name="connsiteX68" fmla="*/ 2604654 w 4668982"/>
              <a:gd name="connsiteY68" fmla="*/ 1932810 h 2764485"/>
              <a:gd name="connsiteX69" fmla="*/ 2646218 w 4668982"/>
              <a:gd name="connsiteY69" fmla="*/ 1918956 h 2764485"/>
              <a:gd name="connsiteX70" fmla="*/ 2854036 w 4668982"/>
              <a:gd name="connsiteY70" fmla="*/ 1738847 h 2764485"/>
              <a:gd name="connsiteX71" fmla="*/ 2964873 w 4668982"/>
              <a:gd name="connsiteY71" fmla="*/ 1641865 h 2764485"/>
              <a:gd name="connsiteX72" fmla="*/ 3117273 w 4668982"/>
              <a:gd name="connsiteY72" fmla="*/ 1517174 h 2764485"/>
              <a:gd name="connsiteX73" fmla="*/ 3131127 w 4668982"/>
              <a:gd name="connsiteY73" fmla="*/ 1461756 h 2764485"/>
              <a:gd name="connsiteX74" fmla="*/ 3103418 w 4668982"/>
              <a:gd name="connsiteY74" fmla="*/ 1420192 h 2764485"/>
              <a:gd name="connsiteX75" fmla="*/ 3006436 w 4668982"/>
              <a:gd name="connsiteY75" fmla="*/ 1323210 h 2764485"/>
              <a:gd name="connsiteX76" fmla="*/ 2964873 w 4668982"/>
              <a:gd name="connsiteY76" fmla="*/ 1281647 h 2764485"/>
              <a:gd name="connsiteX77" fmla="*/ 2923309 w 4668982"/>
              <a:gd name="connsiteY77" fmla="*/ 1267792 h 2764485"/>
              <a:gd name="connsiteX78" fmla="*/ 2826327 w 4668982"/>
              <a:gd name="connsiteY78" fmla="*/ 1240083 h 2764485"/>
              <a:gd name="connsiteX79" fmla="*/ 2507673 w 4668982"/>
              <a:gd name="connsiteY79" fmla="*/ 1253938 h 2764485"/>
              <a:gd name="connsiteX80" fmla="*/ 2452254 w 4668982"/>
              <a:gd name="connsiteY80" fmla="*/ 1267792 h 2764485"/>
              <a:gd name="connsiteX81" fmla="*/ 2410691 w 4668982"/>
              <a:gd name="connsiteY81" fmla="*/ 1281647 h 2764485"/>
              <a:gd name="connsiteX82" fmla="*/ 1468582 w 4668982"/>
              <a:gd name="connsiteY82" fmla="*/ 1309356 h 2764485"/>
              <a:gd name="connsiteX83" fmla="*/ 1399309 w 4668982"/>
              <a:gd name="connsiteY83" fmla="*/ 1323210 h 2764485"/>
              <a:gd name="connsiteX84" fmla="*/ 1343891 w 4668982"/>
              <a:gd name="connsiteY84" fmla="*/ 1337065 h 2764485"/>
              <a:gd name="connsiteX85" fmla="*/ 983673 w 4668982"/>
              <a:gd name="connsiteY85" fmla="*/ 1323210 h 2764485"/>
              <a:gd name="connsiteX86" fmla="*/ 928254 w 4668982"/>
              <a:gd name="connsiteY86" fmla="*/ 1309356 h 2764485"/>
              <a:gd name="connsiteX87" fmla="*/ 762000 w 4668982"/>
              <a:gd name="connsiteY87" fmla="*/ 1281647 h 2764485"/>
              <a:gd name="connsiteX88" fmla="*/ 678873 w 4668982"/>
              <a:gd name="connsiteY88" fmla="*/ 1253938 h 2764485"/>
              <a:gd name="connsiteX89" fmla="*/ 637309 w 4668982"/>
              <a:gd name="connsiteY89" fmla="*/ 1226229 h 2764485"/>
              <a:gd name="connsiteX90" fmla="*/ 554182 w 4668982"/>
              <a:gd name="connsiteY90" fmla="*/ 1198520 h 2764485"/>
              <a:gd name="connsiteX91" fmla="*/ 512618 w 4668982"/>
              <a:gd name="connsiteY91" fmla="*/ 1184665 h 2764485"/>
              <a:gd name="connsiteX92" fmla="*/ 415636 w 4668982"/>
              <a:gd name="connsiteY92" fmla="*/ 1129247 h 2764485"/>
              <a:gd name="connsiteX93" fmla="*/ 235527 w 4668982"/>
              <a:gd name="connsiteY93" fmla="*/ 1018410 h 2764485"/>
              <a:gd name="connsiteX94" fmla="*/ 193964 w 4668982"/>
              <a:gd name="connsiteY94" fmla="*/ 976847 h 2764485"/>
              <a:gd name="connsiteX95" fmla="*/ 166254 w 4668982"/>
              <a:gd name="connsiteY95" fmla="*/ 921429 h 2764485"/>
              <a:gd name="connsiteX96" fmla="*/ 124691 w 4668982"/>
              <a:gd name="connsiteY96" fmla="*/ 866010 h 2764485"/>
              <a:gd name="connsiteX97" fmla="*/ 69273 w 4668982"/>
              <a:gd name="connsiteY97" fmla="*/ 685901 h 2764485"/>
              <a:gd name="connsiteX98" fmla="*/ 41564 w 4668982"/>
              <a:gd name="connsiteY98" fmla="*/ 630483 h 2764485"/>
              <a:gd name="connsiteX99" fmla="*/ 27709 w 4668982"/>
              <a:gd name="connsiteY99" fmla="*/ 547356 h 2764485"/>
              <a:gd name="connsiteX100" fmla="*/ 0 w 4668982"/>
              <a:gd name="connsiteY100" fmla="*/ 450374 h 2764485"/>
              <a:gd name="connsiteX101" fmla="*/ 27709 w 4668982"/>
              <a:gd name="connsiteY101" fmla="*/ 256410 h 2764485"/>
              <a:gd name="connsiteX102" fmla="*/ 41564 w 4668982"/>
              <a:gd name="connsiteY102" fmla="*/ 214847 h 2764485"/>
              <a:gd name="connsiteX103" fmla="*/ 83127 w 4668982"/>
              <a:gd name="connsiteY103" fmla="*/ 145574 h 2764485"/>
              <a:gd name="connsiteX104" fmla="*/ 124691 w 4668982"/>
              <a:gd name="connsiteY104" fmla="*/ 131720 h 2764485"/>
              <a:gd name="connsiteX105" fmla="*/ 138545 w 4668982"/>
              <a:gd name="connsiteY105" fmla="*/ 90156 h 2764485"/>
              <a:gd name="connsiteX106" fmla="*/ 346364 w 4668982"/>
              <a:gd name="connsiteY106" fmla="*/ 48592 h 2764485"/>
              <a:gd name="connsiteX107" fmla="*/ 872836 w 4668982"/>
              <a:gd name="connsiteY107" fmla="*/ 48592 h 2764485"/>
              <a:gd name="connsiteX108" fmla="*/ 900545 w 4668982"/>
              <a:gd name="connsiteY108" fmla="*/ 90156 h 2764485"/>
              <a:gd name="connsiteX109" fmla="*/ 997527 w 4668982"/>
              <a:gd name="connsiteY109" fmla="*/ 117865 h 2764485"/>
              <a:gd name="connsiteX110" fmla="*/ 997527 w 4668982"/>
              <a:gd name="connsiteY110" fmla="*/ 131720 h 2764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4668982" h="2764485">
                <a:moveTo>
                  <a:pt x="4668982" y="48592"/>
                </a:moveTo>
                <a:cubicBezTo>
                  <a:pt x="4632036" y="53210"/>
                  <a:pt x="4594872" y="56326"/>
                  <a:pt x="4558145" y="62447"/>
                </a:cubicBezTo>
                <a:cubicBezTo>
                  <a:pt x="4523345" y="68247"/>
                  <a:pt x="4494111" y="79173"/>
                  <a:pt x="4461164" y="90156"/>
                </a:cubicBezTo>
                <a:cubicBezTo>
                  <a:pt x="4430819" y="120500"/>
                  <a:pt x="4429049" y="118646"/>
                  <a:pt x="4405745" y="159429"/>
                </a:cubicBezTo>
                <a:cubicBezTo>
                  <a:pt x="4317537" y="313794"/>
                  <a:pt x="4451841" y="99530"/>
                  <a:pt x="4336473" y="284120"/>
                </a:cubicBezTo>
                <a:cubicBezTo>
                  <a:pt x="4327648" y="298240"/>
                  <a:pt x="4319826" y="313238"/>
                  <a:pt x="4308764" y="325683"/>
                </a:cubicBezTo>
                <a:cubicBezTo>
                  <a:pt x="4267235" y="372403"/>
                  <a:pt x="4215014" y="408535"/>
                  <a:pt x="4184073" y="464229"/>
                </a:cubicBezTo>
                <a:cubicBezTo>
                  <a:pt x="4170268" y="489078"/>
                  <a:pt x="4152879" y="543957"/>
                  <a:pt x="4142509" y="575065"/>
                </a:cubicBezTo>
                <a:cubicBezTo>
                  <a:pt x="4137891" y="607392"/>
                  <a:pt x="4132260" y="639591"/>
                  <a:pt x="4128654" y="672047"/>
                </a:cubicBezTo>
                <a:cubicBezTo>
                  <a:pt x="4123021" y="722744"/>
                  <a:pt x="4122014" y="773950"/>
                  <a:pt x="4114800" y="824447"/>
                </a:cubicBezTo>
                <a:cubicBezTo>
                  <a:pt x="4108140" y="871070"/>
                  <a:pt x="4093752" y="916369"/>
                  <a:pt x="4087091" y="962992"/>
                </a:cubicBezTo>
                <a:cubicBezTo>
                  <a:pt x="4082473" y="995319"/>
                  <a:pt x="4078201" y="1027698"/>
                  <a:pt x="4073236" y="1059974"/>
                </a:cubicBezTo>
                <a:cubicBezTo>
                  <a:pt x="4068965" y="1087739"/>
                  <a:pt x="4071945" y="1117975"/>
                  <a:pt x="4059382" y="1143101"/>
                </a:cubicBezTo>
                <a:cubicBezTo>
                  <a:pt x="4037793" y="1186279"/>
                  <a:pt x="3980531" y="1208097"/>
                  <a:pt x="3948545" y="1240083"/>
                </a:cubicBezTo>
                <a:cubicBezTo>
                  <a:pt x="3899026" y="1289602"/>
                  <a:pt x="3888230" y="1337903"/>
                  <a:pt x="3865418" y="1406338"/>
                </a:cubicBezTo>
                <a:cubicBezTo>
                  <a:pt x="3850171" y="1452079"/>
                  <a:pt x="3839694" y="1499344"/>
                  <a:pt x="3823854" y="1544883"/>
                </a:cubicBezTo>
                <a:cubicBezTo>
                  <a:pt x="3802722" y="1605637"/>
                  <a:pt x="3774923" y="1663969"/>
                  <a:pt x="3754582" y="1724992"/>
                </a:cubicBezTo>
                <a:cubicBezTo>
                  <a:pt x="3749964" y="1738847"/>
                  <a:pt x="3744739" y="1752514"/>
                  <a:pt x="3740727" y="1766556"/>
                </a:cubicBezTo>
                <a:cubicBezTo>
                  <a:pt x="3735496" y="1784865"/>
                  <a:pt x="3733945" y="1804295"/>
                  <a:pt x="3726873" y="1821974"/>
                </a:cubicBezTo>
                <a:cubicBezTo>
                  <a:pt x="3715367" y="1850738"/>
                  <a:pt x="3697224" y="1876504"/>
                  <a:pt x="3685309" y="1905101"/>
                </a:cubicBezTo>
                <a:cubicBezTo>
                  <a:pt x="3622940" y="2054786"/>
                  <a:pt x="3691263" y="1924528"/>
                  <a:pt x="3629891" y="2057501"/>
                </a:cubicBezTo>
                <a:cubicBezTo>
                  <a:pt x="3612581" y="2095006"/>
                  <a:pt x="3603681" y="2139130"/>
                  <a:pt x="3574473" y="2168338"/>
                </a:cubicBezTo>
                <a:cubicBezTo>
                  <a:pt x="3560618" y="2182192"/>
                  <a:pt x="3549439" y="2199382"/>
                  <a:pt x="3532909" y="2209901"/>
                </a:cubicBezTo>
                <a:cubicBezTo>
                  <a:pt x="3498060" y="2232077"/>
                  <a:pt x="3459018" y="2246847"/>
                  <a:pt x="3422073" y="2265320"/>
                </a:cubicBezTo>
                <a:cubicBezTo>
                  <a:pt x="3403600" y="2274557"/>
                  <a:pt x="3383839" y="2281572"/>
                  <a:pt x="3366654" y="2293029"/>
                </a:cubicBezTo>
                <a:cubicBezTo>
                  <a:pt x="3307907" y="2332194"/>
                  <a:pt x="3339984" y="2313291"/>
                  <a:pt x="3269673" y="2348447"/>
                </a:cubicBezTo>
                <a:cubicBezTo>
                  <a:pt x="3216308" y="2428494"/>
                  <a:pt x="3272238" y="2356144"/>
                  <a:pt x="3200400" y="2417720"/>
                </a:cubicBezTo>
                <a:cubicBezTo>
                  <a:pt x="3180565" y="2434722"/>
                  <a:pt x="3166719" y="2458647"/>
                  <a:pt x="3144982" y="2473138"/>
                </a:cubicBezTo>
                <a:cubicBezTo>
                  <a:pt x="3124289" y="2486933"/>
                  <a:pt x="3097953" y="2489725"/>
                  <a:pt x="3075709" y="2500847"/>
                </a:cubicBezTo>
                <a:cubicBezTo>
                  <a:pt x="3051623" y="2512890"/>
                  <a:pt x="3029271" y="2528138"/>
                  <a:pt x="3006436" y="2542410"/>
                </a:cubicBezTo>
                <a:cubicBezTo>
                  <a:pt x="2992316" y="2551235"/>
                  <a:pt x="2980243" y="2563716"/>
                  <a:pt x="2964873" y="2570120"/>
                </a:cubicBezTo>
                <a:cubicBezTo>
                  <a:pt x="2828731" y="2626846"/>
                  <a:pt x="2877290" y="2598943"/>
                  <a:pt x="2770909" y="2625538"/>
                </a:cubicBezTo>
                <a:cubicBezTo>
                  <a:pt x="2756741" y="2629080"/>
                  <a:pt x="2743513" y="2635850"/>
                  <a:pt x="2729345" y="2639392"/>
                </a:cubicBezTo>
                <a:cubicBezTo>
                  <a:pt x="2706500" y="2645103"/>
                  <a:pt x="2683060" y="2648139"/>
                  <a:pt x="2660073" y="2653247"/>
                </a:cubicBezTo>
                <a:cubicBezTo>
                  <a:pt x="2641485" y="2657378"/>
                  <a:pt x="2623242" y="2662970"/>
                  <a:pt x="2604654" y="2667101"/>
                </a:cubicBezTo>
                <a:cubicBezTo>
                  <a:pt x="2581667" y="2672209"/>
                  <a:pt x="2558327" y="2675661"/>
                  <a:pt x="2535382" y="2680956"/>
                </a:cubicBezTo>
                <a:cubicBezTo>
                  <a:pt x="2498275" y="2689519"/>
                  <a:pt x="2462471" y="2705217"/>
                  <a:pt x="2424545" y="2708665"/>
                </a:cubicBezTo>
                <a:lnTo>
                  <a:pt x="2272145" y="2722520"/>
                </a:lnTo>
                <a:cubicBezTo>
                  <a:pt x="2258291" y="2727138"/>
                  <a:pt x="2245039" y="2734309"/>
                  <a:pt x="2230582" y="2736374"/>
                </a:cubicBezTo>
                <a:cubicBezTo>
                  <a:pt x="2033805" y="2764485"/>
                  <a:pt x="1933741" y="2744879"/>
                  <a:pt x="1704109" y="2736374"/>
                </a:cubicBezTo>
                <a:cubicBezTo>
                  <a:pt x="1657927" y="2731756"/>
                  <a:pt x="1611436" y="2729577"/>
                  <a:pt x="1565564" y="2722520"/>
                </a:cubicBezTo>
                <a:cubicBezTo>
                  <a:pt x="1489474" y="2710814"/>
                  <a:pt x="1559631" y="2701554"/>
                  <a:pt x="1468582" y="2694810"/>
                </a:cubicBezTo>
                <a:cubicBezTo>
                  <a:pt x="1362554" y="2686956"/>
                  <a:pt x="1256145" y="2685574"/>
                  <a:pt x="1149927" y="2680956"/>
                </a:cubicBezTo>
                <a:cubicBezTo>
                  <a:pt x="1136073" y="2671720"/>
                  <a:pt x="1124692" y="2656513"/>
                  <a:pt x="1108364" y="2653247"/>
                </a:cubicBezTo>
                <a:cubicBezTo>
                  <a:pt x="1053834" y="2642341"/>
                  <a:pt x="997339" y="2645890"/>
                  <a:pt x="942109" y="2639392"/>
                </a:cubicBezTo>
                <a:cubicBezTo>
                  <a:pt x="918722" y="2636641"/>
                  <a:pt x="895927" y="2630156"/>
                  <a:pt x="872836" y="2625538"/>
                </a:cubicBezTo>
                <a:cubicBezTo>
                  <a:pt x="858982" y="2616302"/>
                  <a:pt x="846166" y="2605276"/>
                  <a:pt x="831273" y="2597829"/>
                </a:cubicBezTo>
                <a:cubicBezTo>
                  <a:pt x="818211" y="2591298"/>
                  <a:pt x="800036" y="2594301"/>
                  <a:pt x="789709" y="2583974"/>
                </a:cubicBezTo>
                <a:cubicBezTo>
                  <a:pt x="766161" y="2560426"/>
                  <a:pt x="752764" y="2528556"/>
                  <a:pt x="734291" y="2500847"/>
                </a:cubicBezTo>
                <a:cubicBezTo>
                  <a:pt x="725055" y="2486992"/>
                  <a:pt x="711848" y="2475080"/>
                  <a:pt x="706582" y="2459283"/>
                </a:cubicBezTo>
                <a:cubicBezTo>
                  <a:pt x="688596" y="2405328"/>
                  <a:pt x="703053" y="2428047"/>
                  <a:pt x="665018" y="2390010"/>
                </a:cubicBezTo>
                <a:lnTo>
                  <a:pt x="637309" y="2306883"/>
                </a:lnTo>
                <a:lnTo>
                  <a:pt x="623454" y="2265320"/>
                </a:lnTo>
                <a:cubicBezTo>
                  <a:pt x="632691" y="2251465"/>
                  <a:pt x="639390" y="2235530"/>
                  <a:pt x="651164" y="2223756"/>
                </a:cubicBezTo>
                <a:cubicBezTo>
                  <a:pt x="662938" y="2211982"/>
                  <a:pt x="679935" y="2206707"/>
                  <a:pt x="692727" y="2196047"/>
                </a:cubicBezTo>
                <a:cubicBezTo>
                  <a:pt x="707779" y="2183504"/>
                  <a:pt x="719239" y="2167026"/>
                  <a:pt x="734291" y="2154483"/>
                </a:cubicBezTo>
                <a:cubicBezTo>
                  <a:pt x="747083" y="2143823"/>
                  <a:pt x="762852" y="2137176"/>
                  <a:pt x="775854" y="2126774"/>
                </a:cubicBezTo>
                <a:cubicBezTo>
                  <a:pt x="786054" y="2118614"/>
                  <a:pt x="791881" y="2104907"/>
                  <a:pt x="803564" y="2099065"/>
                </a:cubicBezTo>
                <a:cubicBezTo>
                  <a:pt x="881009" y="2060342"/>
                  <a:pt x="850595" y="2118510"/>
                  <a:pt x="942109" y="2057501"/>
                </a:cubicBezTo>
                <a:cubicBezTo>
                  <a:pt x="955964" y="2048265"/>
                  <a:pt x="968082" y="2035639"/>
                  <a:pt x="983673" y="2029792"/>
                </a:cubicBezTo>
                <a:cubicBezTo>
                  <a:pt x="1005722" y="2021524"/>
                  <a:pt x="1029958" y="2021046"/>
                  <a:pt x="1052945" y="2015938"/>
                </a:cubicBezTo>
                <a:cubicBezTo>
                  <a:pt x="1195826" y="1984187"/>
                  <a:pt x="991518" y="2016539"/>
                  <a:pt x="1274618" y="1988229"/>
                </a:cubicBezTo>
                <a:cubicBezTo>
                  <a:pt x="1311666" y="1984524"/>
                  <a:pt x="1348476" y="1978724"/>
                  <a:pt x="1385454" y="1974374"/>
                </a:cubicBezTo>
                <a:lnTo>
                  <a:pt x="1510145" y="1960520"/>
                </a:lnTo>
                <a:cubicBezTo>
                  <a:pt x="1584036" y="1965138"/>
                  <a:pt x="1658190" y="1966624"/>
                  <a:pt x="1731818" y="1974374"/>
                </a:cubicBezTo>
                <a:cubicBezTo>
                  <a:pt x="1746342" y="1975903"/>
                  <a:pt x="1758778" y="1988229"/>
                  <a:pt x="1773382" y="1988229"/>
                </a:cubicBezTo>
                <a:cubicBezTo>
                  <a:pt x="1870474" y="1988229"/>
                  <a:pt x="1967345" y="1978992"/>
                  <a:pt x="2064327" y="1974374"/>
                </a:cubicBezTo>
                <a:cubicBezTo>
                  <a:pt x="2190107" y="1949219"/>
                  <a:pt x="2129529" y="1958315"/>
                  <a:pt x="2327564" y="1946665"/>
                </a:cubicBezTo>
                <a:lnTo>
                  <a:pt x="2604654" y="1932810"/>
                </a:lnTo>
                <a:cubicBezTo>
                  <a:pt x="2618509" y="1928192"/>
                  <a:pt x="2633897" y="1926796"/>
                  <a:pt x="2646218" y="1918956"/>
                </a:cubicBezTo>
                <a:cubicBezTo>
                  <a:pt x="2934279" y="1735646"/>
                  <a:pt x="2585161" y="1940506"/>
                  <a:pt x="2854036" y="1738847"/>
                </a:cubicBezTo>
                <a:cubicBezTo>
                  <a:pt x="3057196" y="1586475"/>
                  <a:pt x="2749619" y="1821242"/>
                  <a:pt x="2964873" y="1641865"/>
                </a:cubicBezTo>
                <a:cubicBezTo>
                  <a:pt x="3154633" y="1483732"/>
                  <a:pt x="3016219" y="1618228"/>
                  <a:pt x="3117273" y="1517174"/>
                </a:cubicBezTo>
                <a:cubicBezTo>
                  <a:pt x="3121891" y="1498701"/>
                  <a:pt x="3133820" y="1480606"/>
                  <a:pt x="3131127" y="1461756"/>
                </a:cubicBezTo>
                <a:cubicBezTo>
                  <a:pt x="3128772" y="1445272"/>
                  <a:pt x="3114557" y="1432569"/>
                  <a:pt x="3103418" y="1420192"/>
                </a:cubicBezTo>
                <a:cubicBezTo>
                  <a:pt x="3072834" y="1386210"/>
                  <a:pt x="3038763" y="1355537"/>
                  <a:pt x="3006436" y="1323210"/>
                </a:cubicBezTo>
                <a:cubicBezTo>
                  <a:pt x="2992582" y="1309356"/>
                  <a:pt x="2983460" y="1287843"/>
                  <a:pt x="2964873" y="1281647"/>
                </a:cubicBezTo>
                <a:cubicBezTo>
                  <a:pt x="2951018" y="1277029"/>
                  <a:pt x="2937351" y="1271804"/>
                  <a:pt x="2923309" y="1267792"/>
                </a:cubicBezTo>
                <a:cubicBezTo>
                  <a:pt x="2801533" y="1232999"/>
                  <a:pt x="2925984" y="1273303"/>
                  <a:pt x="2826327" y="1240083"/>
                </a:cubicBezTo>
                <a:cubicBezTo>
                  <a:pt x="2720109" y="1244701"/>
                  <a:pt x="2613701" y="1246084"/>
                  <a:pt x="2507673" y="1253938"/>
                </a:cubicBezTo>
                <a:cubicBezTo>
                  <a:pt x="2488684" y="1255345"/>
                  <a:pt x="2470563" y="1262561"/>
                  <a:pt x="2452254" y="1267792"/>
                </a:cubicBezTo>
                <a:cubicBezTo>
                  <a:pt x="2438212" y="1271804"/>
                  <a:pt x="2425268" y="1280764"/>
                  <a:pt x="2410691" y="1281647"/>
                </a:cubicBezTo>
                <a:cubicBezTo>
                  <a:pt x="2289759" y="1288976"/>
                  <a:pt x="1538221" y="1307523"/>
                  <a:pt x="1468582" y="1309356"/>
                </a:cubicBezTo>
                <a:cubicBezTo>
                  <a:pt x="1445491" y="1313974"/>
                  <a:pt x="1422297" y="1318102"/>
                  <a:pt x="1399309" y="1323210"/>
                </a:cubicBezTo>
                <a:cubicBezTo>
                  <a:pt x="1380721" y="1327341"/>
                  <a:pt x="1362932" y="1337065"/>
                  <a:pt x="1343891" y="1337065"/>
                </a:cubicBezTo>
                <a:cubicBezTo>
                  <a:pt x="1223730" y="1337065"/>
                  <a:pt x="1103746" y="1327828"/>
                  <a:pt x="983673" y="1323210"/>
                </a:cubicBezTo>
                <a:cubicBezTo>
                  <a:pt x="965200" y="1318592"/>
                  <a:pt x="946969" y="1312865"/>
                  <a:pt x="928254" y="1309356"/>
                </a:cubicBezTo>
                <a:cubicBezTo>
                  <a:pt x="873034" y="1299002"/>
                  <a:pt x="762000" y="1281647"/>
                  <a:pt x="762000" y="1281647"/>
                </a:cubicBezTo>
                <a:cubicBezTo>
                  <a:pt x="734291" y="1272411"/>
                  <a:pt x="703175" y="1270139"/>
                  <a:pt x="678873" y="1253938"/>
                </a:cubicBezTo>
                <a:cubicBezTo>
                  <a:pt x="665018" y="1244702"/>
                  <a:pt x="652525" y="1232992"/>
                  <a:pt x="637309" y="1226229"/>
                </a:cubicBezTo>
                <a:cubicBezTo>
                  <a:pt x="610619" y="1214367"/>
                  <a:pt x="581891" y="1207756"/>
                  <a:pt x="554182" y="1198520"/>
                </a:cubicBezTo>
                <a:cubicBezTo>
                  <a:pt x="540327" y="1193902"/>
                  <a:pt x="525298" y="1191911"/>
                  <a:pt x="512618" y="1184665"/>
                </a:cubicBezTo>
                <a:cubicBezTo>
                  <a:pt x="480291" y="1166192"/>
                  <a:pt x="448938" y="1145898"/>
                  <a:pt x="415636" y="1129247"/>
                </a:cubicBezTo>
                <a:cubicBezTo>
                  <a:pt x="316255" y="1079557"/>
                  <a:pt x="342545" y="1125428"/>
                  <a:pt x="235527" y="1018410"/>
                </a:cubicBezTo>
                <a:cubicBezTo>
                  <a:pt x="221673" y="1004556"/>
                  <a:pt x="205352" y="992790"/>
                  <a:pt x="193964" y="976847"/>
                </a:cubicBezTo>
                <a:cubicBezTo>
                  <a:pt x="181959" y="960041"/>
                  <a:pt x="177200" y="938943"/>
                  <a:pt x="166254" y="921429"/>
                </a:cubicBezTo>
                <a:cubicBezTo>
                  <a:pt x="154016" y="901848"/>
                  <a:pt x="138545" y="884483"/>
                  <a:pt x="124691" y="866010"/>
                </a:cubicBezTo>
                <a:cubicBezTo>
                  <a:pt x="110551" y="809453"/>
                  <a:pt x="93062" y="733480"/>
                  <a:pt x="69273" y="685901"/>
                </a:cubicBezTo>
                <a:lnTo>
                  <a:pt x="41564" y="630483"/>
                </a:lnTo>
                <a:cubicBezTo>
                  <a:pt x="36946" y="602774"/>
                  <a:pt x="33218" y="574902"/>
                  <a:pt x="27709" y="547356"/>
                </a:cubicBezTo>
                <a:cubicBezTo>
                  <a:pt x="19012" y="503870"/>
                  <a:pt x="13203" y="489984"/>
                  <a:pt x="0" y="450374"/>
                </a:cubicBezTo>
                <a:cubicBezTo>
                  <a:pt x="9236" y="385719"/>
                  <a:pt x="16359" y="320727"/>
                  <a:pt x="27709" y="256410"/>
                </a:cubicBezTo>
                <a:cubicBezTo>
                  <a:pt x="30247" y="242028"/>
                  <a:pt x="35033" y="227909"/>
                  <a:pt x="41564" y="214847"/>
                </a:cubicBezTo>
                <a:cubicBezTo>
                  <a:pt x="53607" y="190762"/>
                  <a:pt x="64086" y="164615"/>
                  <a:pt x="83127" y="145574"/>
                </a:cubicBezTo>
                <a:cubicBezTo>
                  <a:pt x="93454" y="135247"/>
                  <a:pt x="110836" y="136338"/>
                  <a:pt x="124691" y="131720"/>
                </a:cubicBezTo>
                <a:cubicBezTo>
                  <a:pt x="129309" y="117865"/>
                  <a:pt x="126661" y="98644"/>
                  <a:pt x="138545" y="90156"/>
                </a:cubicBezTo>
                <a:cubicBezTo>
                  <a:pt x="183786" y="57841"/>
                  <a:pt x="303692" y="53333"/>
                  <a:pt x="346364" y="48592"/>
                </a:cubicBezTo>
                <a:cubicBezTo>
                  <a:pt x="540737" y="0"/>
                  <a:pt x="493633" y="6458"/>
                  <a:pt x="872836" y="48592"/>
                </a:cubicBezTo>
                <a:cubicBezTo>
                  <a:pt x="889385" y="50431"/>
                  <a:pt x="887543" y="79754"/>
                  <a:pt x="900545" y="90156"/>
                </a:cubicBezTo>
                <a:cubicBezTo>
                  <a:pt x="911889" y="99231"/>
                  <a:pt x="990895" y="114549"/>
                  <a:pt x="997527" y="117865"/>
                </a:cubicBezTo>
                <a:cubicBezTo>
                  <a:pt x="1001658" y="119930"/>
                  <a:pt x="997527" y="127102"/>
                  <a:pt x="997527" y="131720"/>
                </a:cubicBez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473218" y="1286966"/>
            <a:ext cx="4767768" cy="4504234"/>
          </a:xfrm>
          <a:custGeom>
            <a:avLst/>
            <a:gdLst>
              <a:gd name="connsiteX0" fmla="*/ 106200 w 4767768"/>
              <a:gd name="connsiteY0" fmla="*/ 2426052 h 4504234"/>
              <a:gd name="connsiteX1" fmla="*/ 175473 w 4767768"/>
              <a:gd name="connsiteY1" fmla="*/ 2481470 h 4504234"/>
              <a:gd name="connsiteX2" fmla="*/ 244746 w 4767768"/>
              <a:gd name="connsiteY2" fmla="*/ 2495325 h 4504234"/>
              <a:gd name="connsiteX3" fmla="*/ 411000 w 4767768"/>
              <a:gd name="connsiteY3" fmla="*/ 2550743 h 4504234"/>
              <a:gd name="connsiteX4" fmla="*/ 535691 w 4767768"/>
              <a:gd name="connsiteY4" fmla="*/ 2606161 h 4504234"/>
              <a:gd name="connsiteX5" fmla="*/ 618818 w 4767768"/>
              <a:gd name="connsiteY5" fmla="*/ 2647725 h 4504234"/>
              <a:gd name="connsiteX6" fmla="*/ 840491 w 4767768"/>
              <a:gd name="connsiteY6" fmla="*/ 2661579 h 4504234"/>
              <a:gd name="connsiteX7" fmla="*/ 1048309 w 4767768"/>
              <a:gd name="connsiteY7" fmla="*/ 2703143 h 4504234"/>
              <a:gd name="connsiteX8" fmla="*/ 1159146 w 4767768"/>
              <a:gd name="connsiteY8" fmla="*/ 2772416 h 4504234"/>
              <a:gd name="connsiteX9" fmla="*/ 1186855 w 4767768"/>
              <a:gd name="connsiteY9" fmla="*/ 2813979 h 4504234"/>
              <a:gd name="connsiteX10" fmla="*/ 1242273 w 4767768"/>
              <a:gd name="connsiteY10" fmla="*/ 2924816 h 4504234"/>
              <a:gd name="connsiteX11" fmla="*/ 1283837 w 4767768"/>
              <a:gd name="connsiteY11" fmla="*/ 3118779 h 4504234"/>
              <a:gd name="connsiteX12" fmla="*/ 1311546 w 4767768"/>
              <a:gd name="connsiteY12" fmla="*/ 3174198 h 4504234"/>
              <a:gd name="connsiteX13" fmla="*/ 1339255 w 4767768"/>
              <a:gd name="connsiteY13" fmla="*/ 3271179 h 4504234"/>
              <a:gd name="connsiteX14" fmla="*/ 1408527 w 4767768"/>
              <a:gd name="connsiteY14" fmla="*/ 3340452 h 4504234"/>
              <a:gd name="connsiteX15" fmla="*/ 1422382 w 4767768"/>
              <a:gd name="connsiteY15" fmla="*/ 3395870 h 4504234"/>
              <a:gd name="connsiteX16" fmla="*/ 1463946 w 4767768"/>
              <a:gd name="connsiteY16" fmla="*/ 3451289 h 4504234"/>
              <a:gd name="connsiteX17" fmla="*/ 1491655 w 4767768"/>
              <a:gd name="connsiteY17" fmla="*/ 3492852 h 4504234"/>
              <a:gd name="connsiteX18" fmla="*/ 1505509 w 4767768"/>
              <a:gd name="connsiteY18" fmla="*/ 3534416 h 4504234"/>
              <a:gd name="connsiteX19" fmla="*/ 1560927 w 4767768"/>
              <a:gd name="connsiteY19" fmla="*/ 3617543 h 4504234"/>
              <a:gd name="connsiteX20" fmla="*/ 1588637 w 4767768"/>
              <a:gd name="connsiteY20" fmla="*/ 3728379 h 4504234"/>
              <a:gd name="connsiteX21" fmla="*/ 1644055 w 4767768"/>
              <a:gd name="connsiteY21" fmla="*/ 3866925 h 4504234"/>
              <a:gd name="connsiteX22" fmla="*/ 1671764 w 4767768"/>
              <a:gd name="connsiteY22" fmla="*/ 3908489 h 4504234"/>
              <a:gd name="connsiteX23" fmla="*/ 1713327 w 4767768"/>
              <a:gd name="connsiteY23" fmla="*/ 3922343 h 4504234"/>
              <a:gd name="connsiteX24" fmla="*/ 1851873 w 4767768"/>
              <a:gd name="connsiteY24" fmla="*/ 3963907 h 4504234"/>
              <a:gd name="connsiteX25" fmla="*/ 1893437 w 4767768"/>
              <a:gd name="connsiteY25" fmla="*/ 3977761 h 4504234"/>
              <a:gd name="connsiteX26" fmla="*/ 1935000 w 4767768"/>
              <a:gd name="connsiteY26" fmla="*/ 4005470 h 4504234"/>
              <a:gd name="connsiteX27" fmla="*/ 1976564 w 4767768"/>
              <a:gd name="connsiteY27" fmla="*/ 4047034 h 4504234"/>
              <a:gd name="connsiteX28" fmla="*/ 2018127 w 4767768"/>
              <a:gd name="connsiteY28" fmla="*/ 4060889 h 4504234"/>
              <a:gd name="connsiteX29" fmla="*/ 2045837 w 4767768"/>
              <a:gd name="connsiteY29" fmla="*/ 4088598 h 4504234"/>
              <a:gd name="connsiteX30" fmla="*/ 2170527 w 4767768"/>
              <a:gd name="connsiteY30" fmla="*/ 4157870 h 4504234"/>
              <a:gd name="connsiteX31" fmla="*/ 2198237 w 4767768"/>
              <a:gd name="connsiteY31" fmla="*/ 4185579 h 4504234"/>
              <a:gd name="connsiteX32" fmla="*/ 2281364 w 4767768"/>
              <a:gd name="connsiteY32" fmla="*/ 4240998 h 4504234"/>
              <a:gd name="connsiteX33" fmla="*/ 2322927 w 4767768"/>
              <a:gd name="connsiteY33" fmla="*/ 4268707 h 4504234"/>
              <a:gd name="connsiteX34" fmla="*/ 2433764 w 4767768"/>
              <a:gd name="connsiteY34" fmla="*/ 4310270 h 4504234"/>
              <a:gd name="connsiteX35" fmla="*/ 2489182 w 4767768"/>
              <a:gd name="connsiteY35" fmla="*/ 4351834 h 4504234"/>
              <a:gd name="connsiteX36" fmla="*/ 2613873 w 4767768"/>
              <a:gd name="connsiteY36" fmla="*/ 4407252 h 4504234"/>
              <a:gd name="connsiteX37" fmla="*/ 2655437 w 4767768"/>
              <a:gd name="connsiteY37" fmla="*/ 4434961 h 4504234"/>
              <a:gd name="connsiteX38" fmla="*/ 2752418 w 4767768"/>
              <a:gd name="connsiteY38" fmla="*/ 4448816 h 4504234"/>
              <a:gd name="connsiteX39" fmla="*/ 2863255 w 4767768"/>
              <a:gd name="connsiteY39" fmla="*/ 4490379 h 4504234"/>
              <a:gd name="connsiteX40" fmla="*/ 2946382 w 4767768"/>
              <a:gd name="connsiteY40" fmla="*/ 4504234 h 4504234"/>
              <a:gd name="connsiteX41" fmla="*/ 3403582 w 4767768"/>
              <a:gd name="connsiteY41" fmla="*/ 4476525 h 4504234"/>
              <a:gd name="connsiteX42" fmla="*/ 3486709 w 4767768"/>
              <a:gd name="connsiteY42" fmla="*/ 4462670 h 4504234"/>
              <a:gd name="connsiteX43" fmla="*/ 3680673 w 4767768"/>
              <a:gd name="connsiteY43" fmla="*/ 4379543 h 4504234"/>
              <a:gd name="connsiteX44" fmla="*/ 3722237 w 4767768"/>
              <a:gd name="connsiteY44" fmla="*/ 4337979 h 4504234"/>
              <a:gd name="connsiteX45" fmla="*/ 3860782 w 4767768"/>
              <a:gd name="connsiteY45" fmla="*/ 4282561 h 4504234"/>
              <a:gd name="connsiteX46" fmla="*/ 3916200 w 4767768"/>
              <a:gd name="connsiteY46" fmla="*/ 4254852 h 4504234"/>
              <a:gd name="connsiteX47" fmla="*/ 3957764 w 4767768"/>
              <a:gd name="connsiteY47" fmla="*/ 4227143 h 4504234"/>
              <a:gd name="connsiteX48" fmla="*/ 3999327 w 4767768"/>
              <a:gd name="connsiteY48" fmla="*/ 4213289 h 4504234"/>
              <a:gd name="connsiteX49" fmla="*/ 4040891 w 4767768"/>
              <a:gd name="connsiteY49" fmla="*/ 4185579 h 4504234"/>
              <a:gd name="connsiteX50" fmla="*/ 4137873 w 4767768"/>
              <a:gd name="connsiteY50" fmla="*/ 4144016 h 4504234"/>
              <a:gd name="connsiteX51" fmla="*/ 4179437 w 4767768"/>
              <a:gd name="connsiteY51" fmla="*/ 4102452 h 4504234"/>
              <a:gd name="connsiteX52" fmla="*/ 4317982 w 4767768"/>
              <a:gd name="connsiteY52" fmla="*/ 3977761 h 4504234"/>
              <a:gd name="connsiteX53" fmla="*/ 4428818 w 4767768"/>
              <a:gd name="connsiteY53" fmla="*/ 3839216 h 4504234"/>
              <a:gd name="connsiteX54" fmla="*/ 4484237 w 4767768"/>
              <a:gd name="connsiteY54" fmla="*/ 3742234 h 4504234"/>
              <a:gd name="connsiteX55" fmla="*/ 4498091 w 4767768"/>
              <a:gd name="connsiteY55" fmla="*/ 3672961 h 4504234"/>
              <a:gd name="connsiteX56" fmla="*/ 4511946 w 4767768"/>
              <a:gd name="connsiteY56" fmla="*/ 3589834 h 4504234"/>
              <a:gd name="connsiteX57" fmla="*/ 4539655 w 4767768"/>
              <a:gd name="connsiteY57" fmla="*/ 3465143 h 4504234"/>
              <a:gd name="connsiteX58" fmla="*/ 4553509 w 4767768"/>
              <a:gd name="connsiteY58" fmla="*/ 3312743 h 4504234"/>
              <a:gd name="connsiteX59" fmla="*/ 4581218 w 4767768"/>
              <a:gd name="connsiteY59" fmla="*/ 3201907 h 4504234"/>
              <a:gd name="connsiteX60" fmla="*/ 4608927 w 4767768"/>
              <a:gd name="connsiteY60" fmla="*/ 3132634 h 4504234"/>
              <a:gd name="connsiteX61" fmla="*/ 4622782 w 4767768"/>
              <a:gd name="connsiteY61" fmla="*/ 3091070 h 4504234"/>
              <a:gd name="connsiteX62" fmla="*/ 4650491 w 4767768"/>
              <a:gd name="connsiteY62" fmla="*/ 2536889 h 4504234"/>
              <a:gd name="connsiteX63" fmla="*/ 4650491 w 4767768"/>
              <a:gd name="connsiteY63" fmla="*/ 2301361 h 4504234"/>
              <a:gd name="connsiteX64" fmla="*/ 4539655 w 4767768"/>
              <a:gd name="connsiteY64" fmla="*/ 2176670 h 4504234"/>
              <a:gd name="connsiteX65" fmla="*/ 4498091 w 4767768"/>
              <a:gd name="connsiteY65" fmla="*/ 2135107 h 4504234"/>
              <a:gd name="connsiteX66" fmla="*/ 4442673 w 4767768"/>
              <a:gd name="connsiteY66" fmla="*/ 2010416 h 4504234"/>
              <a:gd name="connsiteX67" fmla="*/ 4428818 w 4767768"/>
              <a:gd name="connsiteY67" fmla="*/ 1913434 h 4504234"/>
              <a:gd name="connsiteX68" fmla="*/ 4414964 w 4767768"/>
              <a:gd name="connsiteY68" fmla="*/ 1871870 h 4504234"/>
              <a:gd name="connsiteX69" fmla="*/ 4401109 w 4767768"/>
              <a:gd name="connsiteY69" fmla="*/ 1788743 h 4504234"/>
              <a:gd name="connsiteX70" fmla="*/ 4373400 w 4767768"/>
              <a:gd name="connsiteY70" fmla="*/ 1705616 h 4504234"/>
              <a:gd name="connsiteX71" fmla="*/ 4359546 w 4767768"/>
              <a:gd name="connsiteY71" fmla="*/ 1664052 h 4504234"/>
              <a:gd name="connsiteX72" fmla="*/ 4331837 w 4767768"/>
              <a:gd name="connsiteY72" fmla="*/ 1567070 h 4504234"/>
              <a:gd name="connsiteX73" fmla="*/ 4304127 w 4767768"/>
              <a:gd name="connsiteY73" fmla="*/ 1511652 h 4504234"/>
              <a:gd name="connsiteX74" fmla="*/ 4221000 w 4767768"/>
              <a:gd name="connsiteY74" fmla="*/ 1470089 h 4504234"/>
              <a:gd name="connsiteX75" fmla="*/ 4165582 w 4767768"/>
              <a:gd name="connsiteY75" fmla="*/ 1442379 h 4504234"/>
              <a:gd name="connsiteX76" fmla="*/ 4124018 w 4767768"/>
              <a:gd name="connsiteY76" fmla="*/ 1400816 h 4504234"/>
              <a:gd name="connsiteX77" fmla="*/ 4082455 w 4767768"/>
              <a:gd name="connsiteY77" fmla="*/ 1345398 h 4504234"/>
              <a:gd name="connsiteX78" fmla="*/ 4027037 w 4767768"/>
              <a:gd name="connsiteY78" fmla="*/ 1331543 h 4504234"/>
              <a:gd name="connsiteX79" fmla="*/ 3957764 w 4767768"/>
              <a:gd name="connsiteY79" fmla="*/ 1317689 h 4504234"/>
              <a:gd name="connsiteX80" fmla="*/ 3902346 w 4767768"/>
              <a:gd name="connsiteY80" fmla="*/ 1303834 h 4504234"/>
              <a:gd name="connsiteX81" fmla="*/ 3694527 w 4767768"/>
              <a:gd name="connsiteY81" fmla="*/ 1289979 h 4504234"/>
              <a:gd name="connsiteX82" fmla="*/ 3445146 w 4767768"/>
              <a:gd name="connsiteY82" fmla="*/ 1303834 h 4504234"/>
              <a:gd name="connsiteX83" fmla="*/ 3375873 w 4767768"/>
              <a:gd name="connsiteY83" fmla="*/ 1317689 h 4504234"/>
              <a:gd name="connsiteX84" fmla="*/ 3292746 w 4767768"/>
              <a:gd name="connsiteY84" fmla="*/ 1331543 h 4504234"/>
              <a:gd name="connsiteX85" fmla="*/ 3223473 w 4767768"/>
              <a:gd name="connsiteY85" fmla="*/ 1359252 h 4504234"/>
              <a:gd name="connsiteX86" fmla="*/ 3126491 w 4767768"/>
              <a:gd name="connsiteY86" fmla="*/ 1400816 h 4504234"/>
              <a:gd name="connsiteX87" fmla="*/ 3084927 w 4767768"/>
              <a:gd name="connsiteY87" fmla="*/ 1442379 h 4504234"/>
              <a:gd name="connsiteX88" fmla="*/ 2932527 w 4767768"/>
              <a:gd name="connsiteY88" fmla="*/ 1456234 h 4504234"/>
              <a:gd name="connsiteX89" fmla="*/ 2461473 w 4767768"/>
              <a:gd name="connsiteY89" fmla="*/ 1442379 h 4504234"/>
              <a:gd name="connsiteX90" fmla="*/ 2184382 w 4767768"/>
              <a:gd name="connsiteY90" fmla="*/ 1400816 h 4504234"/>
              <a:gd name="connsiteX91" fmla="*/ 1962709 w 4767768"/>
              <a:gd name="connsiteY91" fmla="*/ 1386961 h 4504234"/>
              <a:gd name="connsiteX92" fmla="*/ 1893437 w 4767768"/>
              <a:gd name="connsiteY92" fmla="*/ 1317689 h 4504234"/>
              <a:gd name="connsiteX93" fmla="*/ 1865727 w 4767768"/>
              <a:gd name="connsiteY93" fmla="*/ 1289979 h 4504234"/>
              <a:gd name="connsiteX94" fmla="*/ 1713327 w 4767768"/>
              <a:gd name="connsiteY94" fmla="*/ 1123725 h 4504234"/>
              <a:gd name="connsiteX95" fmla="*/ 1602491 w 4767768"/>
              <a:gd name="connsiteY95" fmla="*/ 1040598 h 4504234"/>
              <a:gd name="connsiteX96" fmla="*/ 1574782 w 4767768"/>
              <a:gd name="connsiteY96" fmla="*/ 999034 h 4504234"/>
              <a:gd name="connsiteX97" fmla="*/ 1547073 w 4767768"/>
              <a:gd name="connsiteY97" fmla="*/ 902052 h 4504234"/>
              <a:gd name="connsiteX98" fmla="*/ 1560927 w 4767768"/>
              <a:gd name="connsiteY98" fmla="*/ 541834 h 4504234"/>
              <a:gd name="connsiteX99" fmla="*/ 1588637 w 4767768"/>
              <a:gd name="connsiteY99" fmla="*/ 500270 h 4504234"/>
              <a:gd name="connsiteX100" fmla="*/ 1630200 w 4767768"/>
              <a:gd name="connsiteY100" fmla="*/ 458707 h 4504234"/>
              <a:gd name="connsiteX101" fmla="*/ 1699473 w 4767768"/>
              <a:gd name="connsiteY101" fmla="*/ 389434 h 4504234"/>
              <a:gd name="connsiteX102" fmla="*/ 1727182 w 4767768"/>
              <a:gd name="connsiteY102" fmla="*/ 347870 h 4504234"/>
              <a:gd name="connsiteX103" fmla="*/ 1810309 w 4767768"/>
              <a:gd name="connsiteY103" fmla="*/ 306307 h 4504234"/>
              <a:gd name="connsiteX104" fmla="*/ 1893437 w 4767768"/>
              <a:gd name="connsiteY104" fmla="*/ 250889 h 4504234"/>
              <a:gd name="connsiteX105" fmla="*/ 1935000 w 4767768"/>
              <a:gd name="connsiteY105" fmla="*/ 237034 h 4504234"/>
              <a:gd name="connsiteX106" fmla="*/ 2018127 w 4767768"/>
              <a:gd name="connsiteY106" fmla="*/ 181616 h 4504234"/>
              <a:gd name="connsiteX107" fmla="*/ 2156673 w 4767768"/>
              <a:gd name="connsiteY107" fmla="*/ 153907 h 4504234"/>
              <a:gd name="connsiteX108" fmla="*/ 2212091 w 4767768"/>
              <a:gd name="connsiteY108" fmla="*/ 126198 h 4504234"/>
              <a:gd name="connsiteX109" fmla="*/ 2253655 w 4767768"/>
              <a:gd name="connsiteY109" fmla="*/ 98489 h 4504234"/>
              <a:gd name="connsiteX110" fmla="*/ 2322927 w 4767768"/>
              <a:gd name="connsiteY110" fmla="*/ 84634 h 4504234"/>
              <a:gd name="connsiteX111" fmla="*/ 2461473 w 4767768"/>
              <a:gd name="connsiteY111" fmla="*/ 56925 h 4504234"/>
              <a:gd name="connsiteX112" fmla="*/ 2683146 w 4767768"/>
              <a:gd name="connsiteY112" fmla="*/ 15361 h 4504234"/>
              <a:gd name="connsiteX113" fmla="*/ 3126491 w 4767768"/>
              <a:gd name="connsiteY113" fmla="*/ 43070 h 4504234"/>
              <a:gd name="connsiteX114" fmla="*/ 3209618 w 4767768"/>
              <a:gd name="connsiteY114" fmla="*/ 56925 h 4504234"/>
              <a:gd name="connsiteX115" fmla="*/ 3306600 w 4767768"/>
              <a:gd name="connsiteY115" fmla="*/ 112343 h 4504234"/>
              <a:gd name="connsiteX116" fmla="*/ 3362018 w 4767768"/>
              <a:gd name="connsiteY116" fmla="*/ 153907 h 4504234"/>
              <a:gd name="connsiteX117" fmla="*/ 3403582 w 4767768"/>
              <a:gd name="connsiteY117" fmla="*/ 167761 h 4504234"/>
              <a:gd name="connsiteX118" fmla="*/ 3500564 w 4767768"/>
              <a:gd name="connsiteY118" fmla="*/ 195470 h 4504234"/>
              <a:gd name="connsiteX119" fmla="*/ 3625255 w 4767768"/>
              <a:gd name="connsiteY119" fmla="*/ 250889 h 4504234"/>
              <a:gd name="connsiteX120" fmla="*/ 3708382 w 4767768"/>
              <a:gd name="connsiteY120" fmla="*/ 320161 h 4504234"/>
              <a:gd name="connsiteX121" fmla="*/ 3749946 w 4767768"/>
              <a:gd name="connsiteY121" fmla="*/ 347870 h 4504234"/>
              <a:gd name="connsiteX122" fmla="*/ 3805364 w 4767768"/>
              <a:gd name="connsiteY122" fmla="*/ 403289 h 4504234"/>
              <a:gd name="connsiteX123" fmla="*/ 3860782 w 4767768"/>
              <a:gd name="connsiteY123" fmla="*/ 430998 h 4504234"/>
              <a:gd name="connsiteX124" fmla="*/ 3943909 w 4767768"/>
              <a:gd name="connsiteY124" fmla="*/ 500270 h 4504234"/>
              <a:gd name="connsiteX125" fmla="*/ 3957764 w 4767768"/>
              <a:gd name="connsiteY125" fmla="*/ 999034 h 4504234"/>
              <a:gd name="connsiteX126" fmla="*/ 3971618 w 4767768"/>
              <a:gd name="connsiteY126" fmla="*/ 1137579 h 4504234"/>
              <a:gd name="connsiteX127" fmla="*/ 3985473 w 4767768"/>
              <a:gd name="connsiteY127" fmla="*/ 1373107 h 4504234"/>
              <a:gd name="connsiteX128" fmla="*/ 4013182 w 4767768"/>
              <a:gd name="connsiteY128" fmla="*/ 1456234 h 4504234"/>
              <a:gd name="connsiteX129" fmla="*/ 4040891 w 4767768"/>
              <a:gd name="connsiteY129" fmla="*/ 1567070 h 4504234"/>
              <a:gd name="connsiteX130" fmla="*/ 4124018 w 4767768"/>
              <a:gd name="connsiteY130" fmla="*/ 1844161 h 4504234"/>
              <a:gd name="connsiteX131" fmla="*/ 4151727 w 4767768"/>
              <a:gd name="connsiteY131" fmla="*/ 1899579 h 4504234"/>
              <a:gd name="connsiteX132" fmla="*/ 4165582 w 4767768"/>
              <a:gd name="connsiteY132" fmla="*/ 1954998 h 4504234"/>
              <a:gd name="connsiteX133" fmla="*/ 4221000 w 4767768"/>
              <a:gd name="connsiteY133" fmla="*/ 2093543 h 4504234"/>
              <a:gd name="connsiteX134" fmla="*/ 4234855 w 4767768"/>
              <a:gd name="connsiteY134" fmla="*/ 2190525 h 4504234"/>
              <a:gd name="connsiteX135" fmla="*/ 4248709 w 4767768"/>
              <a:gd name="connsiteY135" fmla="*/ 2259798 h 4504234"/>
              <a:gd name="connsiteX136" fmla="*/ 4262564 w 4767768"/>
              <a:gd name="connsiteY136" fmla="*/ 2370634 h 4504234"/>
              <a:gd name="connsiteX137" fmla="*/ 4248709 w 4767768"/>
              <a:gd name="connsiteY137" fmla="*/ 2481470 h 4504234"/>
              <a:gd name="connsiteX138" fmla="*/ 4151727 w 4767768"/>
              <a:gd name="connsiteY138" fmla="*/ 2592307 h 4504234"/>
              <a:gd name="connsiteX139" fmla="*/ 4054746 w 4767768"/>
              <a:gd name="connsiteY139" fmla="*/ 2661579 h 4504234"/>
              <a:gd name="connsiteX140" fmla="*/ 3999327 w 4767768"/>
              <a:gd name="connsiteY140" fmla="*/ 2675434 h 4504234"/>
              <a:gd name="connsiteX141" fmla="*/ 3957764 w 4767768"/>
              <a:gd name="connsiteY141" fmla="*/ 2689289 h 4504234"/>
              <a:gd name="connsiteX142" fmla="*/ 3846927 w 4767768"/>
              <a:gd name="connsiteY142" fmla="*/ 2716998 h 4504234"/>
              <a:gd name="connsiteX143" fmla="*/ 3680673 w 4767768"/>
              <a:gd name="connsiteY143" fmla="*/ 2703143 h 4504234"/>
              <a:gd name="connsiteX144" fmla="*/ 3639109 w 4767768"/>
              <a:gd name="connsiteY144" fmla="*/ 2689289 h 4504234"/>
              <a:gd name="connsiteX145" fmla="*/ 3583691 w 4767768"/>
              <a:gd name="connsiteY145" fmla="*/ 2620016 h 4504234"/>
              <a:gd name="connsiteX146" fmla="*/ 3445146 w 4767768"/>
              <a:gd name="connsiteY146" fmla="*/ 2564598 h 4504234"/>
              <a:gd name="connsiteX147" fmla="*/ 3306600 w 4767768"/>
              <a:gd name="connsiteY147" fmla="*/ 2523034 h 4504234"/>
              <a:gd name="connsiteX148" fmla="*/ 3265037 w 4767768"/>
              <a:gd name="connsiteY148" fmla="*/ 2523034 h 4504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767768" h="4504234">
                <a:moveTo>
                  <a:pt x="106200" y="2426052"/>
                </a:moveTo>
                <a:cubicBezTo>
                  <a:pt x="286056" y="2486005"/>
                  <a:pt x="0" y="2381200"/>
                  <a:pt x="175473" y="2481470"/>
                </a:cubicBezTo>
                <a:cubicBezTo>
                  <a:pt x="195919" y="2493153"/>
                  <a:pt x="222155" y="2488680"/>
                  <a:pt x="244746" y="2495325"/>
                </a:cubicBezTo>
                <a:cubicBezTo>
                  <a:pt x="300788" y="2511808"/>
                  <a:pt x="362395" y="2518340"/>
                  <a:pt x="411000" y="2550743"/>
                </a:cubicBezTo>
                <a:cubicBezTo>
                  <a:pt x="505065" y="2613452"/>
                  <a:pt x="387305" y="2540212"/>
                  <a:pt x="535691" y="2606161"/>
                </a:cubicBezTo>
                <a:cubicBezTo>
                  <a:pt x="580618" y="2626129"/>
                  <a:pt x="569166" y="2642498"/>
                  <a:pt x="618818" y="2647725"/>
                </a:cubicBezTo>
                <a:cubicBezTo>
                  <a:pt x="692446" y="2655475"/>
                  <a:pt x="766600" y="2656961"/>
                  <a:pt x="840491" y="2661579"/>
                </a:cubicBezTo>
                <a:cubicBezTo>
                  <a:pt x="983007" y="2697209"/>
                  <a:pt x="913627" y="2683904"/>
                  <a:pt x="1048309" y="2703143"/>
                </a:cubicBezTo>
                <a:cubicBezTo>
                  <a:pt x="1092208" y="2725092"/>
                  <a:pt x="1123175" y="2736445"/>
                  <a:pt x="1159146" y="2772416"/>
                </a:cubicBezTo>
                <a:cubicBezTo>
                  <a:pt x="1170920" y="2784190"/>
                  <a:pt x="1177619" y="2800125"/>
                  <a:pt x="1186855" y="2813979"/>
                </a:cubicBezTo>
                <a:cubicBezTo>
                  <a:pt x="1229922" y="2943188"/>
                  <a:pt x="1155029" y="2728517"/>
                  <a:pt x="1242273" y="2924816"/>
                </a:cubicBezTo>
                <a:cubicBezTo>
                  <a:pt x="1291953" y="3036596"/>
                  <a:pt x="1192032" y="2935166"/>
                  <a:pt x="1283837" y="3118779"/>
                </a:cubicBezTo>
                <a:lnTo>
                  <a:pt x="1311546" y="3174198"/>
                </a:lnTo>
                <a:cubicBezTo>
                  <a:pt x="1312747" y="3179000"/>
                  <a:pt x="1331800" y="3261238"/>
                  <a:pt x="1339255" y="3271179"/>
                </a:cubicBezTo>
                <a:cubicBezTo>
                  <a:pt x="1358848" y="3297303"/>
                  <a:pt x="1408527" y="3340452"/>
                  <a:pt x="1408527" y="3340452"/>
                </a:cubicBezTo>
                <a:cubicBezTo>
                  <a:pt x="1413145" y="3358925"/>
                  <a:pt x="1413866" y="3378839"/>
                  <a:pt x="1422382" y="3395870"/>
                </a:cubicBezTo>
                <a:cubicBezTo>
                  <a:pt x="1432709" y="3416523"/>
                  <a:pt x="1450524" y="3432499"/>
                  <a:pt x="1463946" y="3451289"/>
                </a:cubicBezTo>
                <a:cubicBezTo>
                  <a:pt x="1473624" y="3464838"/>
                  <a:pt x="1482419" y="3478998"/>
                  <a:pt x="1491655" y="3492852"/>
                </a:cubicBezTo>
                <a:cubicBezTo>
                  <a:pt x="1496273" y="3506707"/>
                  <a:pt x="1498417" y="3521650"/>
                  <a:pt x="1505509" y="3534416"/>
                </a:cubicBezTo>
                <a:cubicBezTo>
                  <a:pt x="1521682" y="3563527"/>
                  <a:pt x="1550396" y="3585950"/>
                  <a:pt x="1560927" y="3617543"/>
                </a:cubicBezTo>
                <a:cubicBezTo>
                  <a:pt x="1602963" y="3743647"/>
                  <a:pt x="1538486" y="3544493"/>
                  <a:pt x="1588637" y="3728379"/>
                </a:cubicBezTo>
                <a:cubicBezTo>
                  <a:pt x="1603448" y="3782684"/>
                  <a:pt x="1617022" y="3819617"/>
                  <a:pt x="1644055" y="3866925"/>
                </a:cubicBezTo>
                <a:cubicBezTo>
                  <a:pt x="1652316" y="3881382"/>
                  <a:pt x="1658762" y="3898087"/>
                  <a:pt x="1671764" y="3908489"/>
                </a:cubicBezTo>
                <a:cubicBezTo>
                  <a:pt x="1683168" y="3917612"/>
                  <a:pt x="1699285" y="3918331"/>
                  <a:pt x="1713327" y="3922343"/>
                </a:cubicBezTo>
                <a:cubicBezTo>
                  <a:pt x="1859900" y="3964221"/>
                  <a:pt x="1654325" y="3898059"/>
                  <a:pt x="1851873" y="3963907"/>
                </a:cubicBezTo>
                <a:lnTo>
                  <a:pt x="1893437" y="3977761"/>
                </a:lnTo>
                <a:cubicBezTo>
                  <a:pt x="1907291" y="3986997"/>
                  <a:pt x="1922208" y="3994810"/>
                  <a:pt x="1935000" y="4005470"/>
                </a:cubicBezTo>
                <a:cubicBezTo>
                  <a:pt x="1950052" y="4018013"/>
                  <a:pt x="1960261" y="4036165"/>
                  <a:pt x="1976564" y="4047034"/>
                </a:cubicBezTo>
                <a:cubicBezTo>
                  <a:pt x="1988715" y="4055135"/>
                  <a:pt x="2004273" y="4056271"/>
                  <a:pt x="2018127" y="4060889"/>
                </a:cubicBezTo>
                <a:cubicBezTo>
                  <a:pt x="2027364" y="4070125"/>
                  <a:pt x="2034760" y="4081675"/>
                  <a:pt x="2045837" y="4088598"/>
                </a:cubicBezTo>
                <a:cubicBezTo>
                  <a:pt x="2118423" y="4133963"/>
                  <a:pt x="2116858" y="4114935"/>
                  <a:pt x="2170527" y="4157870"/>
                </a:cubicBezTo>
                <a:cubicBezTo>
                  <a:pt x="2180727" y="4166030"/>
                  <a:pt x="2187787" y="4177742"/>
                  <a:pt x="2198237" y="4185579"/>
                </a:cubicBezTo>
                <a:cubicBezTo>
                  <a:pt x="2224879" y="4205560"/>
                  <a:pt x="2253655" y="4222525"/>
                  <a:pt x="2281364" y="4240998"/>
                </a:cubicBezTo>
                <a:cubicBezTo>
                  <a:pt x="2295218" y="4250234"/>
                  <a:pt x="2307336" y="4262861"/>
                  <a:pt x="2322927" y="4268707"/>
                </a:cubicBezTo>
                <a:lnTo>
                  <a:pt x="2433764" y="4310270"/>
                </a:lnTo>
                <a:cubicBezTo>
                  <a:pt x="2452237" y="4324125"/>
                  <a:pt x="2469601" y="4339596"/>
                  <a:pt x="2489182" y="4351834"/>
                </a:cubicBezTo>
                <a:cubicBezTo>
                  <a:pt x="2547942" y="4388559"/>
                  <a:pt x="2548186" y="4374409"/>
                  <a:pt x="2613873" y="4407252"/>
                </a:cubicBezTo>
                <a:cubicBezTo>
                  <a:pt x="2628766" y="4414699"/>
                  <a:pt x="2639488" y="4430176"/>
                  <a:pt x="2655437" y="4434961"/>
                </a:cubicBezTo>
                <a:cubicBezTo>
                  <a:pt x="2686715" y="4444345"/>
                  <a:pt x="2720091" y="4444198"/>
                  <a:pt x="2752418" y="4448816"/>
                </a:cubicBezTo>
                <a:cubicBezTo>
                  <a:pt x="2765910" y="4454213"/>
                  <a:pt x="2838816" y="4484948"/>
                  <a:pt x="2863255" y="4490379"/>
                </a:cubicBezTo>
                <a:cubicBezTo>
                  <a:pt x="2890677" y="4496473"/>
                  <a:pt x="2918673" y="4499616"/>
                  <a:pt x="2946382" y="4504234"/>
                </a:cubicBezTo>
                <a:lnTo>
                  <a:pt x="3403582" y="4476525"/>
                </a:lnTo>
                <a:cubicBezTo>
                  <a:pt x="3431590" y="4474370"/>
                  <a:pt x="3459457" y="4469483"/>
                  <a:pt x="3486709" y="4462670"/>
                </a:cubicBezTo>
                <a:cubicBezTo>
                  <a:pt x="3530869" y="4451630"/>
                  <a:pt x="3654238" y="4405978"/>
                  <a:pt x="3680673" y="4379543"/>
                </a:cubicBezTo>
                <a:cubicBezTo>
                  <a:pt x="3694528" y="4365688"/>
                  <a:pt x="3704986" y="4347268"/>
                  <a:pt x="3722237" y="4337979"/>
                </a:cubicBezTo>
                <a:cubicBezTo>
                  <a:pt x="3766031" y="4314398"/>
                  <a:pt x="3816294" y="4304805"/>
                  <a:pt x="3860782" y="4282561"/>
                </a:cubicBezTo>
                <a:cubicBezTo>
                  <a:pt x="3879255" y="4273325"/>
                  <a:pt x="3898268" y="4265099"/>
                  <a:pt x="3916200" y="4254852"/>
                </a:cubicBezTo>
                <a:cubicBezTo>
                  <a:pt x="3930657" y="4246591"/>
                  <a:pt x="3942871" y="4234590"/>
                  <a:pt x="3957764" y="4227143"/>
                </a:cubicBezTo>
                <a:cubicBezTo>
                  <a:pt x="3970826" y="4220612"/>
                  <a:pt x="3985473" y="4217907"/>
                  <a:pt x="3999327" y="4213289"/>
                </a:cubicBezTo>
                <a:cubicBezTo>
                  <a:pt x="4013182" y="4204052"/>
                  <a:pt x="4025998" y="4193026"/>
                  <a:pt x="4040891" y="4185579"/>
                </a:cubicBezTo>
                <a:cubicBezTo>
                  <a:pt x="4101196" y="4155426"/>
                  <a:pt x="4070598" y="4192070"/>
                  <a:pt x="4137873" y="4144016"/>
                </a:cubicBezTo>
                <a:cubicBezTo>
                  <a:pt x="4153817" y="4132628"/>
                  <a:pt x="4164385" y="4114995"/>
                  <a:pt x="4179437" y="4102452"/>
                </a:cubicBezTo>
                <a:cubicBezTo>
                  <a:pt x="4267114" y="4029387"/>
                  <a:pt x="4187056" y="4141419"/>
                  <a:pt x="4317982" y="3977761"/>
                </a:cubicBezTo>
                <a:cubicBezTo>
                  <a:pt x="4354927" y="3931579"/>
                  <a:pt x="4406854" y="3894127"/>
                  <a:pt x="4428818" y="3839216"/>
                </a:cubicBezTo>
                <a:cubicBezTo>
                  <a:pt x="4461378" y="3757815"/>
                  <a:pt x="4438941" y="3787528"/>
                  <a:pt x="4484237" y="3742234"/>
                </a:cubicBezTo>
                <a:cubicBezTo>
                  <a:pt x="4488855" y="3719143"/>
                  <a:pt x="4493879" y="3696129"/>
                  <a:pt x="4498091" y="3672961"/>
                </a:cubicBezTo>
                <a:cubicBezTo>
                  <a:pt x="4503116" y="3645323"/>
                  <a:pt x="4506437" y="3617380"/>
                  <a:pt x="4511946" y="3589834"/>
                </a:cubicBezTo>
                <a:cubicBezTo>
                  <a:pt x="4520296" y="3548083"/>
                  <a:pt x="4530419" y="3506707"/>
                  <a:pt x="4539655" y="3465143"/>
                </a:cubicBezTo>
                <a:cubicBezTo>
                  <a:pt x="4544273" y="3414343"/>
                  <a:pt x="4545554" y="3363128"/>
                  <a:pt x="4553509" y="3312743"/>
                </a:cubicBezTo>
                <a:cubicBezTo>
                  <a:pt x="4559448" y="3275127"/>
                  <a:pt x="4570019" y="3238305"/>
                  <a:pt x="4581218" y="3201907"/>
                </a:cubicBezTo>
                <a:cubicBezTo>
                  <a:pt x="4588532" y="3178137"/>
                  <a:pt x="4600195" y="3155920"/>
                  <a:pt x="4608927" y="3132634"/>
                </a:cubicBezTo>
                <a:cubicBezTo>
                  <a:pt x="4614055" y="3118960"/>
                  <a:pt x="4618164" y="3104925"/>
                  <a:pt x="4622782" y="3091070"/>
                </a:cubicBezTo>
                <a:cubicBezTo>
                  <a:pt x="4632018" y="2906343"/>
                  <a:pt x="4637618" y="2721398"/>
                  <a:pt x="4650491" y="2536889"/>
                </a:cubicBezTo>
                <a:cubicBezTo>
                  <a:pt x="4661777" y="2375123"/>
                  <a:pt x="4767768" y="2770467"/>
                  <a:pt x="4650491" y="2301361"/>
                </a:cubicBezTo>
                <a:cubicBezTo>
                  <a:pt x="4632501" y="2229403"/>
                  <a:pt x="4586881" y="2217150"/>
                  <a:pt x="4539655" y="2176670"/>
                </a:cubicBezTo>
                <a:cubicBezTo>
                  <a:pt x="4524779" y="2163919"/>
                  <a:pt x="4511946" y="2148961"/>
                  <a:pt x="4498091" y="2135107"/>
                </a:cubicBezTo>
                <a:cubicBezTo>
                  <a:pt x="4481295" y="2101515"/>
                  <a:pt x="4451518" y="2045797"/>
                  <a:pt x="4442673" y="2010416"/>
                </a:cubicBezTo>
                <a:cubicBezTo>
                  <a:pt x="4434753" y="1978735"/>
                  <a:pt x="4435222" y="1945455"/>
                  <a:pt x="4428818" y="1913434"/>
                </a:cubicBezTo>
                <a:cubicBezTo>
                  <a:pt x="4425954" y="1899114"/>
                  <a:pt x="4418132" y="1886126"/>
                  <a:pt x="4414964" y="1871870"/>
                </a:cubicBezTo>
                <a:cubicBezTo>
                  <a:pt x="4408870" y="1844448"/>
                  <a:pt x="4407922" y="1815995"/>
                  <a:pt x="4401109" y="1788743"/>
                </a:cubicBezTo>
                <a:cubicBezTo>
                  <a:pt x="4394025" y="1760407"/>
                  <a:pt x="4382636" y="1733325"/>
                  <a:pt x="4373400" y="1705616"/>
                </a:cubicBezTo>
                <a:cubicBezTo>
                  <a:pt x="4368782" y="1691761"/>
                  <a:pt x="4363088" y="1678220"/>
                  <a:pt x="4359546" y="1664052"/>
                </a:cubicBezTo>
                <a:cubicBezTo>
                  <a:pt x="4352518" y="1635940"/>
                  <a:pt x="4343760" y="1594889"/>
                  <a:pt x="4331837" y="1567070"/>
                </a:cubicBezTo>
                <a:cubicBezTo>
                  <a:pt x="4323701" y="1548087"/>
                  <a:pt x="4317349" y="1527518"/>
                  <a:pt x="4304127" y="1511652"/>
                </a:cubicBezTo>
                <a:cubicBezTo>
                  <a:pt x="4279472" y="1482066"/>
                  <a:pt x="4252873" y="1483749"/>
                  <a:pt x="4221000" y="1470089"/>
                </a:cubicBezTo>
                <a:cubicBezTo>
                  <a:pt x="4202017" y="1461953"/>
                  <a:pt x="4182388" y="1454383"/>
                  <a:pt x="4165582" y="1442379"/>
                </a:cubicBezTo>
                <a:cubicBezTo>
                  <a:pt x="4149638" y="1430991"/>
                  <a:pt x="4136769" y="1415692"/>
                  <a:pt x="4124018" y="1400816"/>
                </a:cubicBezTo>
                <a:cubicBezTo>
                  <a:pt x="4108991" y="1383284"/>
                  <a:pt x="4101245" y="1358819"/>
                  <a:pt x="4082455" y="1345398"/>
                </a:cubicBezTo>
                <a:cubicBezTo>
                  <a:pt x="4066961" y="1334330"/>
                  <a:pt x="4045625" y="1335674"/>
                  <a:pt x="4027037" y="1331543"/>
                </a:cubicBezTo>
                <a:cubicBezTo>
                  <a:pt x="4004049" y="1326435"/>
                  <a:pt x="3980752" y="1322797"/>
                  <a:pt x="3957764" y="1317689"/>
                </a:cubicBezTo>
                <a:cubicBezTo>
                  <a:pt x="3939176" y="1313558"/>
                  <a:pt x="3921283" y="1305827"/>
                  <a:pt x="3902346" y="1303834"/>
                </a:cubicBezTo>
                <a:cubicBezTo>
                  <a:pt x="3833301" y="1296566"/>
                  <a:pt x="3763800" y="1294597"/>
                  <a:pt x="3694527" y="1289979"/>
                </a:cubicBezTo>
                <a:cubicBezTo>
                  <a:pt x="3611400" y="1294597"/>
                  <a:pt x="3528088" y="1296621"/>
                  <a:pt x="3445146" y="1303834"/>
                </a:cubicBezTo>
                <a:cubicBezTo>
                  <a:pt x="3421686" y="1305874"/>
                  <a:pt x="3399041" y="1313477"/>
                  <a:pt x="3375873" y="1317689"/>
                </a:cubicBezTo>
                <a:cubicBezTo>
                  <a:pt x="3348235" y="1322714"/>
                  <a:pt x="3320455" y="1326925"/>
                  <a:pt x="3292746" y="1331543"/>
                </a:cubicBezTo>
                <a:cubicBezTo>
                  <a:pt x="3269655" y="1340779"/>
                  <a:pt x="3246759" y="1350520"/>
                  <a:pt x="3223473" y="1359252"/>
                </a:cubicBezTo>
                <a:cubicBezTo>
                  <a:pt x="3185389" y="1373533"/>
                  <a:pt x="3162341" y="1375209"/>
                  <a:pt x="3126491" y="1400816"/>
                </a:cubicBezTo>
                <a:cubicBezTo>
                  <a:pt x="3110547" y="1412204"/>
                  <a:pt x="3103766" y="1436996"/>
                  <a:pt x="3084927" y="1442379"/>
                </a:cubicBezTo>
                <a:cubicBezTo>
                  <a:pt x="3035880" y="1456392"/>
                  <a:pt x="2983327" y="1451616"/>
                  <a:pt x="2932527" y="1456234"/>
                </a:cubicBezTo>
                <a:cubicBezTo>
                  <a:pt x="2775509" y="1451616"/>
                  <a:pt x="2618130" y="1453983"/>
                  <a:pt x="2461473" y="1442379"/>
                </a:cubicBezTo>
                <a:cubicBezTo>
                  <a:pt x="2368331" y="1435480"/>
                  <a:pt x="2277597" y="1406642"/>
                  <a:pt x="2184382" y="1400816"/>
                </a:cubicBezTo>
                <a:lnTo>
                  <a:pt x="1962709" y="1386961"/>
                </a:lnTo>
                <a:cubicBezTo>
                  <a:pt x="1891176" y="1363117"/>
                  <a:pt x="1942352" y="1391060"/>
                  <a:pt x="1893437" y="1317689"/>
                </a:cubicBezTo>
                <a:cubicBezTo>
                  <a:pt x="1886191" y="1306820"/>
                  <a:pt x="1874089" y="1300014"/>
                  <a:pt x="1865727" y="1289979"/>
                </a:cubicBezTo>
                <a:cubicBezTo>
                  <a:pt x="1802430" y="1214022"/>
                  <a:pt x="1818735" y="1202781"/>
                  <a:pt x="1713327" y="1123725"/>
                </a:cubicBezTo>
                <a:lnTo>
                  <a:pt x="1602491" y="1040598"/>
                </a:lnTo>
                <a:cubicBezTo>
                  <a:pt x="1593255" y="1026743"/>
                  <a:pt x="1582229" y="1013927"/>
                  <a:pt x="1574782" y="999034"/>
                </a:cubicBezTo>
                <a:cubicBezTo>
                  <a:pt x="1564842" y="979155"/>
                  <a:pt x="1551513" y="919813"/>
                  <a:pt x="1547073" y="902052"/>
                </a:cubicBezTo>
                <a:cubicBezTo>
                  <a:pt x="1551691" y="781979"/>
                  <a:pt x="1548562" y="661358"/>
                  <a:pt x="1560927" y="541834"/>
                </a:cubicBezTo>
                <a:cubicBezTo>
                  <a:pt x="1562640" y="525271"/>
                  <a:pt x="1577977" y="513062"/>
                  <a:pt x="1588637" y="500270"/>
                </a:cubicBezTo>
                <a:cubicBezTo>
                  <a:pt x="1601180" y="485218"/>
                  <a:pt x="1617657" y="473759"/>
                  <a:pt x="1630200" y="458707"/>
                </a:cubicBezTo>
                <a:cubicBezTo>
                  <a:pt x="1687927" y="389434"/>
                  <a:pt x="1623273" y="440234"/>
                  <a:pt x="1699473" y="389434"/>
                </a:cubicBezTo>
                <a:cubicBezTo>
                  <a:pt x="1708709" y="375579"/>
                  <a:pt x="1715408" y="359644"/>
                  <a:pt x="1727182" y="347870"/>
                </a:cubicBezTo>
                <a:cubicBezTo>
                  <a:pt x="1754039" y="321013"/>
                  <a:pt x="1776505" y="317575"/>
                  <a:pt x="1810309" y="306307"/>
                </a:cubicBezTo>
                <a:cubicBezTo>
                  <a:pt x="1838018" y="287834"/>
                  <a:pt x="1861844" y="261421"/>
                  <a:pt x="1893437" y="250889"/>
                </a:cubicBezTo>
                <a:cubicBezTo>
                  <a:pt x="1907291" y="246271"/>
                  <a:pt x="1922234" y="244126"/>
                  <a:pt x="1935000" y="237034"/>
                </a:cubicBezTo>
                <a:cubicBezTo>
                  <a:pt x="1964111" y="220861"/>
                  <a:pt x="1986534" y="192147"/>
                  <a:pt x="2018127" y="181616"/>
                </a:cubicBezTo>
                <a:cubicBezTo>
                  <a:pt x="2090671" y="157434"/>
                  <a:pt x="2045234" y="169826"/>
                  <a:pt x="2156673" y="153907"/>
                </a:cubicBezTo>
                <a:cubicBezTo>
                  <a:pt x="2175146" y="144671"/>
                  <a:pt x="2194159" y="136445"/>
                  <a:pt x="2212091" y="126198"/>
                </a:cubicBezTo>
                <a:cubicBezTo>
                  <a:pt x="2226548" y="117937"/>
                  <a:pt x="2238064" y="104336"/>
                  <a:pt x="2253655" y="98489"/>
                </a:cubicBezTo>
                <a:cubicBezTo>
                  <a:pt x="2275704" y="90221"/>
                  <a:pt x="2299759" y="88847"/>
                  <a:pt x="2322927" y="84634"/>
                </a:cubicBezTo>
                <a:cubicBezTo>
                  <a:pt x="2447492" y="61985"/>
                  <a:pt x="2363446" y="81431"/>
                  <a:pt x="2461473" y="56925"/>
                </a:cubicBezTo>
                <a:cubicBezTo>
                  <a:pt x="2546861" y="0"/>
                  <a:pt x="2509133" y="15361"/>
                  <a:pt x="2683146" y="15361"/>
                </a:cubicBezTo>
                <a:cubicBezTo>
                  <a:pt x="2816185" y="15361"/>
                  <a:pt x="2988098" y="31538"/>
                  <a:pt x="3126491" y="43070"/>
                </a:cubicBezTo>
                <a:cubicBezTo>
                  <a:pt x="3154200" y="47688"/>
                  <a:pt x="3182711" y="48853"/>
                  <a:pt x="3209618" y="56925"/>
                </a:cubicBezTo>
                <a:cubicBezTo>
                  <a:pt x="3237613" y="65324"/>
                  <a:pt x="3281969" y="94749"/>
                  <a:pt x="3306600" y="112343"/>
                </a:cubicBezTo>
                <a:cubicBezTo>
                  <a:pt x="3325390" y="125764"/>
                  <a:pt x="3341969" y="142451"/>
                  <a:pt x="3362018" y="153907"/>
                </a:cubicBezTo>
                <a:cubicBezTo>
                  <a:pt x="3374698" y="161153"/>
                  <a:pt x="3389540" y="163749"/>
                  <a:pt x="3403582" y="167761"/>
                </a:cubicBezTo>
                <a:cubicBezTo>
                  <a:pt x="3525358" y="202554"/>
                  <a:pt x="3400908" y="162253"/>
                  <a:pt x="3500564" y="195470"/>
                </a:cubicBezTo>
                <a:cubicBezTo>
                  <a:pt x="3594626" y="258179"/>
                  <a:pt x="3476870" y="184939"/>
                  <a:pt x="3625255" y="250889"/>
                </a:cubicBezTo>
                <a:cubicBezTo>
                  <a:pt x="3669479" y="270544"/>
                  <a:pt x="3671096" y="289090"/>
                  <a:pt x="3708382" y="320161"/>
                </a:cubicBezTo>
                <a:cubicBezTo>
                  <a:pt x="3721174" y="330821"/>
                  <a:pt x="3737304" y="337034"/>
                  <a:pt x="3749946" y="347870"/>
                </a:cubicBezTo>
                <a:cubicBezTo>
                  <a:pt x="3769781" y="364872"/>
                  <a:pt x="3784464" y="387614"/>
                  <a:pt x="3805364" y="403289"/>
                </a:cubicBezTo>
                <a:cubicBezTo>
                  <a:pt x="3821886" y="415681"/>
                  <a:pt x="3842850" y="420751"/>
                  <a:pt x="3860782" y="430998"/>
                </a:cubicBezTo>
                <a:cubicBezTo>
                  <a:pt x="3905790" y="456717"/>
                  <a:pt x="3905702" y="462063"/>
                  <a:pt x="3943909" y="500270"/>
                </a:cubicBezTo>
                <a:cubicBezTo>
                  <a:pt x="3948527" y="666525"/>
                  <a:pt x="3950540" y="832872"/>
                  <a:pt x="3957764" y="999034"/>
                </a:cubicBezTo>
                <a:cubicBezTo>
                  <a:pt x="3959780" y="1045402"/>
                  <a:pt x="3968189" y="1091294"/>
                  <a:pt x="3971618" y="1137579"/>
                </a:cubicBezTo>
                <a:cubicBezTo>
                  <a:pt x="3977428" y="1216009"/>
                  <a:pt x="3975301" y="1295123"/>
                  <a:pt x="3985473" y="1373107"/>
                </a:cubicBezTo>
                <a:cubicBezTo>
                  <a:pt x="3989251" y="1402070"/>
                  <a:pt x="4005158" y="1428150"/>
                  <a:pt x="4013182" y="1456234"/>
                </a:cubicBezTo>
                <a:cubicBezTo>
                  <a:pt x="4023644" y="1492851"/>
                  <a:pt x="4030871" y="1530329"/>
                  <a:pt x="4040891" y="1567070"/>
                </a:cubicBezTo>
                <a:cubicBezTo>
                  <a:pt x="4046952" y="1589293"/>
                  <a:pt x="4099970" y="1784041"/>
                  <a:pt x="4124018" y="1844161"/>
                </a:cubicBezTo>
                <a:cubicBezTo>
                  <a:pt x="4131688" y="1863337"/>
                  <a:pt x="4144475" y="1880241"/>
                  <a:pt x="4151727" y="1899579"/>
                </a:cubicBezTo>
                <a:cubicBezTo>
                  <a:pt x="4158413" y="1917408"/>
                  <a:pt x="4160110" y="1936760"/>
                  <a:pt x="4165582" y="1954998"/>
                </a:cubicBezTo>
                <a:cubicBezTo>
                  <a:pt x="4191262" y="2040599"/>
                  <a:pt x="4186281" y="2024106"/>
                  <a:pt x="4221000" y="2093543"/>
                </a:cubicBezTo>
                <a:cubicBezTo>
                  <a:pt x="4225618" y="2125870"/>
                  <a:pt x="4229486" y="2158314"/>
                  <a:pt x="4234855" y="2190525"/>
                </a:cubicBezTo>
                <a:cubicBezTo>
                  <a:pt x="4238726" y="2213753"/>
                  <a:pt x="4245128" y="2236524"/>
                  <a:pt x="4248709" y="2259798"/>
                </a:cubicBezTo>
                <a:cubicBezTo>
                  <a:pt x="4254371" y="2296598"/>
                  <a:pt x="4257946" y="2333689"/>
                  <a:pt x="4262564" y="2370634"/>
                </a:cubicBezTo>
                <a:cubicBezTo>
                  <a:pt x="4257946" y="2407579"/>
                  <a:pt x="4261232" y="2446406"/>
                  <a:pt x="4248709" y="2481470"/>
                </a:cubicBezTo>
                <a:cubicBezTo>
                  <a:pt x="4221189" y="2558526"/>
                  <a:pt x="4202433" y="2556089"/>
                  <a:pt x="4151727" y="2592307"/>
                </a:cubicBezTo>
                <a:cubicBezTo>
                  <a:pt x="4144634" y="2597373"/>
                  <a:pt x="4071068" y="2654584"/>
                  <a:pt x="4054746" y="2661579"/>
                </a:cubicBezTo>
                <a:cubicBezTo>
                  <a:pt x="4037244" y="2669080"/>
                  <a:pt x="4017636" y="2670203"/>
                  <a:pt x="3999327" y="2675434"/>
                </a:cubicBezTo>
                <a:cubicBezTo>
                  <a:pt x="3985285" y="2679446"/>
                  <a:pt x="3971853" y="2685446"/>
                  <a:pt x="3957764" y="2689289"/>
                </a:cubicBezTo>
                <a:cubicBezTo>
                  <a:pt x="3921023" y="2699309"/>
                  <a:pt x="3846927" y="2716998"/>
                  <a:pt x="3846927" y="2716998"/>
                </a:cubicBezTo>
                <a:cubicBezTo>
                  <a:pt x="3791509" y="2712380"/>
                  <a:pt x="3735795" y="2710493"/>
                  <a:pt x="3680673" y="2703143"/>
                </a:cubicBezTo>
                <a:cubicBezTo>
                  <a:pt x="3666197" y="2701213"/>
                  <a:pt x="3651632" y="2696803"/>
                  <a:pt x="3639109" y="2689289"/>
                </a:cubicBezTo>
                <a:cubicBezTo>
                  <a:pt x="3604836" y="2668725"/>
                  <a:pt x="3612005" y="2648330"/>
                  <a:pt x="3583691" y="2620016"/>
                </a:cubicBezTo>
                <a:cubicBezTo>
                  <a:pt x="3546203" y="2582529"/>
                  <a:pt x="3492789" y="2578891"/>
                  <a:pt x="3445146" y="2564598"/>
                </a:cubicBezTo>
                <a:cubicBezTo>
                  <a:pt x="3410091" y="2554082"/>
                  <a:pt x="3347238" y="2528840"/>
                  <a:pt x="3306600" y="2523034"/>
                </a:cubicBezTo>
                <a:cubicBezTo>
                  <a:pt x="3292885" y="2521075"/>
                  <a:pt x="3278891" y="2523034"/>
                  <a:pt x="3265037" y="2523034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757055" y="3411009"/>
            <a:ext cx="4461163" cy="1538737"/>
          </a:xfrm>
          <a:custGeom>
            <a:avLst/>
            <a:gdLst>
              <a:gd name="connsiteX0" fmla="*/ 4461163 w 4461163"/>
              <a:gd name="connsiteY0" fmla="*/ 288155 h 1538737"/>
              <a:gd name="connsiteX1" fmla="*/ 4322618 w 4461163"/>
              <a:gd name="connsiteY1" fmla="*/ 260446 h 1538737"/>
              <a:gd name="connsiteX2" fmla="*/ 3685309 w 4461163"/>
              <a:gd name="connsiteY2" fmla="*/ 191173 h 1538737"/>
              <a:gd name="connsiteX3" fmla="*/ 3048000 w 4461163"/>
              <a:gd name="connsiteY3" fmla="*/ 66482 h 1538737"/>
              <a:gd name="connsiteX4" fmla="*/ 2646218 w 4461163"/>
              <a:gd name="connsiteY4" fmla="*/ 11064 h 1538737"/>
              <a:gd name="connsiteX5" fmla="*/ 1191490 w 4461163"/>
              <a:gd name="connsiteY5" fmla="*/ 24918 h 1538737"/>
              <a:gd name="connsiteX6" fmla="*/ 983672 w 4461163"/>
              <a:gd name="connsiteY6" fmla="*/ 66482 h 1538737"/>
              <a:gd name="connsiteX7" fmla="*/ 914400 w 4461163"/>
              <a:gd name="connsiteY7" fmla="*/ 80336 h 1538737"/>
              <a:gd name="connsiteX8" fmla="*/ 872836 w 4461163"/>
              <a:gd name="connsiteY8" fmla="*/ 108046 h 1538737"/>
              <a:gd name="connsiteX9" fmla="*/ 775854 w 4461163"/>
              <a:gd name="connsiteY9" fmla="*/ 121900 h 1538737"/>
              <a:gd name="connsiteX10" fmla="*/ 720436 w 4461163"/>
              <a:gd name="connsiteY10" fmla="*/ 135755 h 1538737"/>
              <a:gd name="connsiteX11" fmla="*/ 678872 w 4461163"/>
              <a:gd name="connsiteY11" fmla="*/ 163464 h 1538737"/>
              <a:gd name="connsiteX12" fmla="*/ 554181 w 4461163"/>
              <a:gd name="connsiteY12" fmla="*/ 191173 h 1538737"/>
              <a:gd name="connsiteX13" fmla="*/ 443345 w 4461163"/>
              <a:gd name="connsiteY13" fmla="*/ 232736 h 1538737"/>
              <a:gd name="connsiteX14" fmla="*/ 360218 w 4461163"/>
              <a:gd name="connsiteY14" fmla="*/ 274300 h 1538737"/>
              <a:gd name="connsiteX15" fmla="*/ 263236 w 4461163"/>
              <a:gd name="connsiteY15" fmla="*/ 385136 h 1538737"/>
              <a:gd name="connsiteX16" fmla="*/ 207818 w 4461163"/>
              <a:gd name="connsiteY16" fmla="*/ 398991 h 1538737"/>
              <a:gd name="connsiteX17" fmla="*/ 138545 w 4461163"/>
              <a:gd name="connsiteY17" fmla="*/ 551391 h 1538737"/>
              <a:gd name="connsiteX18" fmla="*/ 83127 w 4461163"/>
              <a:gd name="connsiteY18" fmla="*/ 662227 h 1538737"/>
              <a:gd name="connsiteX19" fmla="*/ 69272 w 4461163"/>
              <a:gd name="connsiteY19" fmla="*/ 731500 h 1538737"/>
              <a:gd name="connsiteX20" fmla="*/ 41563 w 4461163"/>
              <a:gd name="connsiteY20" fmla="*/ 814627 h 1538737"/>
              <a:gd name="connsiteX21" fmla="*/ 0 w 4461163"/>
              <a:gd name="connsiteY21" fmla="*/ 939318 h 1538737"/>
              <a:gd name="connsiteX22" fmla="*/ 27709 w 4461163"/>
              <a:gd name="connsiteY22" fmla="*/ 1327246 h 1538737"/>
              <a:gd name="connsiteX23" fmla="*/ 83127 w 4461163"/>
              <a:gd name="connsiteY23" fmla="*/ 1368809 h 1538737"/>
              <a:gd name="connsiteX24" fmla="*/ 207818 w 4461163"/>
              <a:gd name="connsiteY24" fmla="*/ 1424227 h 1538737"/>
              <a:gd name="connsiteX25" fmla="*/ 290945 w 4461163"/>
              <a:gd name="connsiteY25" fmla="*/ 1479646 h 1538737"/>
              <a:gd name="connsiteX26" fmla="*/ 789709 w 4461163"/>
              <a:gd name="connsiteY26" fmla="*/ 1521209 h 1538737"/>
              <a:gd name="connsiteX27" fmla="*/ 1191490 w 4461163"/>
              <a:gd name="connsiteY27" fmla="*/ 1507355 h 1538737"/>
              <a:gd name="connsiteX28" fmla="*/ 1246909 w 4461163"/>
              <a:gd name="connsiteY28" fmla="*/ 1493500 h 1538737"/>
              <a:gd name="connsiteX29" fmla="*/ 1607127 w 4461163"/>
              <a:gd name="connsiteY29" fmla="*/ 1507355 h 1538737"/>
              <a:gd name="connsiteX30" fmla="*/ 2078181 w 4461163"/>
              <a:gd name="connsiteY30" fmla="*/ 1479646 h 1538737"/>
              <a:gd name="connsiteX31" fmla="*/ 2216727 w 4461163"/>
              <a:gd name="connsiteY31" fmla="*/ 1451936 h 1538737"/>
              <a:gd name="connsiteX32" fmla="*/ 2299854 w 4461163"/>
              <a:gd name="connsiteY32" fmla="*/ 1424227 h 1538737"/>
              <a:gd name="connsiteX33" fmla="*/ 2341418 w 4461163"/>
              <a:gd name="connsiteY33" fmla="*/ 1410373 h 1538737"/>
              <a:gd name="connsiteX34" fmla="*/ 2382981 w 4461163"/>
              <a:gd name="connsiteY34" fmla="*/ 1382664 h 1538737"/>
              <a:gd name="connsiteX35" fmla="*/ 2382981 w 4461163"/>
              <a:gd name="connsiteY35" fmla="*/ 1188700 h 1538737"/>
              <a:gd name="connsiteX36" fmla="*/ 2299854 w 4461163"/>
              <a:gd name="connsiteY36" fmla="*/ 1160991 h 1538737"/>
              <a:gd name="connsiteX37" fmla="*/ 2133600 w 4461163"/>
              <a:gd name="connsiteY37" fmla="*/ 1133282 h 1538737"/>
              <a:gd name="connsiteX38" fmla="*/ 2092036 w 4461163"/>
              <a:gd name="connsiteY38" fmla="*/ 1119427 h 1538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4461163" h="1538737">
                <a:moveTo>
                  <a:pt x="4461163" y="288155"/>
                </a:moveTo>
                <a:cubicBezTo>
                  <a:pt x="4414981" y="278919"/>
                  <a:pt x="4369351" y="266288"/>
                  <a:pt x="4322618" y="260446"/>
                </a:cubicBezTo>
                <a:cubicBezTo>
                  <a:pt x="4110581" y="233941"/>
                  <a:pt x="3685309" y="191173"/>
                  <a:pt x="3685309" y="191173"/>
                </a:cubicBezTo>
                <a:cubicBezTo>
                  <a:pt x="2882383" y="0"/>
                  <a:pt x="3959868" y="248856"/>
                  <a:pt x="3048000" y="66482"/>
                </a:cubicBezTo>
                <a:cubicBezTo>
                  <a:pt x="2776621" y="12206"/>
                  <a:pt x="2910646" y="29951"/>
                  <a:pt x="2646218" y="11064"/>
                </a:cubicBezTo>
                <a:lnTo>
                  <a:pt x="1191490" y="24918"/>
                </a:lnTo>
                <a:cubicBezTo>
                  <a:pt x="1191482" y="24918"/>
                  <a:pt x="1018312" y="59554"/>
                  <a:pt x="983672" y="66482"/>
                </a:cubicBezTo>
                <a:lnTo>
                  <a:pt x="914400" y="80336"/>
                </a:lnTo>
                <a:cubicBezTo>
                  <a:pt x="900545" y="89573"/>
                  <a:pt x="888785" y="103261"/>
                  <a:pt x="872836" y="108046"/>
                </a:cubicBezTo>
                <a:cubicBezTo>
                  <a:pt x="841558" y="117430"/>
                  <a:pt x="807983" y="116058"/>
                  <a:pt x="775854" y="121900"/>
                </a:cubicBezTo>
                <a:cubicBezTo>
                  <a:pt x="757120" y="125306"/>
                  <a:pt x="738909" y="131137"/>
                  <a:pt x="720436" y="135755"/>
                </a:cubicBezTo>
                <a:cubicBezTo>
                  <a:pt x="706581" y="144991"/>
                  <a:pt x="694177" y="156905"/>
                  <a:pt x="678872" y="163464"/>
                </a:cubicBezTo>
                <a:cubicBezTo>
                  <a:pt x="658966" y="171995"/>
                  <a:pt x="569954" y="187230"/>
                  <a:pt x="554181" y="191173"/>
                </a:cubicBezTo>
                <a:cubicBezTo>
                  <a:pt x="522731" y="199035"/>
                  <a:pt x="468775" y="223200"/>
                  <a:pt x="443345" y="232736"/>
                </a:cubicBezTo>
                <a:cubicBezTo>
                  <a:pt x="377792" y="257319"/>
                  <a:pt x="423273" y="232263"/>
                  <a:pt x="360218" y="274300"/>
                </a:cubicBezTo>
                <a:cubicBezTo>
                  <a:pt x="326350" y="325102"/>
                  <a:pt x="317116" y="362045"/>
                  <a:pt x="263236" y="385136"/>
                </a:cubicBezTo>
                <a:cubicBezTo>
                  <a:pt x="245734" y="392637"/>
                  <a:pt x="226291" y="394373"/>
                  <a:pt x="207818" y="398991"/>
                </a:cubicBezTo>
                <a:cubicBezTo>
                  <a:pt x="125468" y="563691"/>
                  <a:pt x="254510" y="302895"/>
                  <a:pt x="138545" y="551391"/>
                </a:cubicBezTo>
                <a:cubicBezTo>
                  <a:pt x="121077" y="588822"/>
                  <a:pt x="101600" y="625282"/>
                  <a:pt x="83127" y="662227"/>
                </a:cubicBezTo>
                <a:cubicBezTo>
                  <a:pt x="78509" y="685318"/>
                  <a:pt x="75468" y="708781"/>
                  <a:pt x="69272" y="731500"/>
                </a:cubicBezTo>
                <a:cubicBezTo>
                  <a:pt x="61587" y="759679"/>
                  <a:pt x="48647" y="786291"/>
                  <a:pt x="41563" y="814627"/>
                </a:cubicBezTo>
                <a:cubicBezTo>
                  <a:pt x="11698" y="934090"/>
                  <a:pt x="51159" y="862580"/>
                  <a:pt x="0" y="939318"/>
                </a:cubicBezTo>
                <a:cubicBezTo>
                  <a:pt x="9236" y="1068627"/>
                  <a:pt x="3075" y="1199969"/>
                  <a:pt x="27709" y="1327246"/>
                </a:cubicBezTo>
                <a:cubicBezTo>
                  <a:pt x="32097" y="1349916"/>
                  <a:pt x="63914" y="1356001"/>
                  <a:pt x="83127" y="1368809"/>
                </a:cubicBezTo>
                <a:cubicBezTo>
                  <a:pt x="155033" y="1416746"/>
                  <a:pt x="135959" y="1406263"/>
                  <a:pt x="207818" y="1424227"/>
                </a:cubicBezTo>
                <a:cubicBezTo>
                  <a:pt x="235527" y="1442700"/>
                  <a:pt x="258637" y="1471569"/>
                  <a:pt x="290945" y="1479646"/>
                </a:cubicBezTo>
                <a:cubicBezTo>
                  <a:pt x="527309" y="1538737"/>
                  <a:pt x="363723" y="1505996"/>
                  <a:pt x="789709" y="1521209"/>
                </a:cubicBezTo>
                <a:cubicBezTo>
                  <a:pt x="923636" y="1516591"/>
                  <a:pt x="1057729" y="1515462"/>
                  <a:pt x="1191490" y="1507355"/>
                </a:cubicBezTo>
                <a:cubicBezTo>
                  <a:pt x="1210497" y="1506203"/>
                  <a:pt x="1227867" y="1493500"/>
                  <a:pt x="1246909" y="1493500"/>
                </a:cubicBezTo>
                <a:cubicBezTo>
                  <a:pt x="1367070" y="1493500"/>
                  <a:pt x="1487054" y="1502737"/>
                  <a:pt x="1607127" y="1507355"/>
                </a:cubicBezTo>
                <a:lnTo>
                  <a:pt x="2078181" y="1479646"/>
                </a:lnTo>
                <a:cubicBezTo>
                  <a:pt x="2111471" y="1477149"/>
                  <a:pt x="2180569" y="1462784"/>
                  <a:pt x="2216727" y="1451936"/>
                </a:cubicBezTo>
                <a:cubicBezTo>
                  <a:pt x="2244703" y="1443543"/>
                  <a:pt x="2272145" y="1433463"/>
                  <a:pt x="2299854" y="1424227"/>
                </a:cubicBezTo>
                <a:lnTo>
                  <a:pt x="2341418" y="1410373"/>
                </a:lnTo>
                <a:cubicBezTo>
                  <a:pt x="2355272" y="1401137"/>
                  <a:pt x="2372579" y="1395666"/>
                  <a:pt x="2382981" y="1382664"/>
                </a:cubicBezTo>
                <a:cubicBezTo>
                  <a:pt x="2417069" y="1340053"/>
                  <a:pt x="2383830" y="1190276"/>
                  <a:pt x="2382981" y="1188700"/>
                </a:cubicBezTo>
                <a:cubicBezTo>
                  <a:pt x="2369134" y="1162983"/>
                  <a:pt x="2328495" y="1166719"/>
                  <a:pt x="2299854" y="1160991"/>
                </a:cubicBezTo>
                <a:cubicBezTo>
                  <a:pt x="2198560" y="1140732"/>
                  <a:pt x="2253893" y="1150466"/>
                  <a:pt x="2133600" y="1133282"/>
                </a:cubicBezTo>
                <a:lnTo>
                  <a:pt x="2092036" y="1119427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565564" y="1524000"/>
            <a:ext cx="5001491" cy="3602182"/>
          </a:xfrm>
          <a:custGeom>
            <a:avLst/>
            <a:gdLst>
              <a:gd name="connsiteX0" fmla="*/ 0 w 5001491"/>
              <a:gd name="connsiteY0" fmla="*/ 3560618 h 3602182"/>
              <a:gd name="connsiteX1" fmla="*/ 235527 w 5001491"/>
              <a:gd name="connsiteY1" fmla="*/ 3574473 h 3602182"/>
              <a:gd name="connsiteX2" fmla="*/ 678872 w 5001491"/>
              <a:gd name="connsiteY2" fmla="*/ 3602182 h 3602182"/>
              <a:gd name="connsiteX3" fmla="*/ 900545 w 5001491"/>
              <a:gd name="connsiteY3" fmla="*/ 3588327 h 3602182"/>
              <a:gd name="connsiteX4" fmla="*/ 983672 w 5001491"/>
              <a:gd name="connsiteY4" fmla="*/ 3560618 h 3602182"/>
              <a:gd name="connsiteX5" fmla="*/ 1025236 w 5001491"/>
              <a:gd name="connsiteY5" fmla="*/ 3546764 h 3602182"/>
              <a:gd name="connsiteX6" fmla="*/ 1052945 w 5001491"/>
              <a:gd name="connsiteY6" fmla="*/ 3491345 h 3602182"/>
              <a:gd name="connsiteX7" fmla="*/ 1080654 w 5001491"/>
              <a:gd name="connsiteY7" fmla="*/ 3449782 h 3602182"/>
              <a:gd name="connsiteX8" fmla="*/ 1094509 w 5001491"/>
              <a:gd name="connsiteY8" fmla="*/ 3380509 h 3602182"/>
              <a:gd name="connsiteX9" fmla="*/ 1108363 w 5001491"/>
              <a:gd name="connsiteY9" fmla="*/ 3325091 h 3602182"/>
              <a:gd name="connsiteX10" fmla="*/ 1094509 w 5001491"/>
              <a:gd name="connsiteY10" fmla="*/ 2881745 h 3602182"/>
              <a:gd name="connsiteX11" fmla="*/ 1066800 w 5001491"/>
              <a:gd name="connsiteY11" fmla="*/ 2798618 h 3602182"/>
              <a:gd name="connsiteX12" fmla="*/ 1039091 w 5001491"/>
              <a:gd name="connsiteY12" fmla="*/ 2757055 h 3602182"/>
              <a:gd name="connsiteX13" fmla="*/ 1011381 w 5001491"/>
              <a:gd name="connsiteY13" fmla="*/ 2646218 h 3602182"/>
              <a:gd name="connsiteX14" fmla="*/ 983672 w 5001491"/>
              <a:gd name="connsiteY14" fmla="*/ 2590800 h 3602182"/>
              <a:gd name="connsiteX15" fmla="*/ 969818 w 5001491"/>
              <a:gd name="connsiteY15" fmla="*/ 2327564 h 3602182"/>
              <a:gd name="connsiteX16" fmla="*/ 955963 w 5001491"/>
              <a:gd name="connsiteY16" fmla="*/ 2286000 h 3602182"/>
              <a:gd name="connsiteX17" fmla="*/ 942109 w 5001491"/>
              <a:gd name="connsiteY17" fmla="*/ 2105891 h 3602182"/>
              <a:gd name="connsiteX18" fmla="*/ 928254 w 5001491"/>
              <a:gd name="connsiteY18" fmla="*/ 2064327 h 3602182"/>
              <a:gd name="connsiteX19" fmla="*/ 886691 w 5001491"/>
              <a:gd name="connsiteY19" fmla="*/ 2022764 h 3602182"/>
              <a:gd name="connsiteX20" fmla="*/ 845127 w 5001491"/>
              <a:gd name="connsiteY20" fmla="*/ 1967345 h 3602182"/>
              <a:gd name="connsiteX21" fmla="*/ 789709 w 5001491"/>
              <a:gd name="connsiteY21" fmla="*/ 1898073 h 3602182"/>
              <a:gd name="connsiteX22" fmla="*/ 748145 w 5001491"/>
              <a:gd name="connsiteY22" fmla="*/ 1787236 h 3602182"/>
              <a:gd name="connsiteX23" fmla="*/ 692727 w 5001491"/>
              <a:gd name="connsiteY23" fmla="*/ 1676400 h 3602182"/>
              <a:gd name="connsiteX24" fmla="*/ 665018 w 5001491"/>
              <a:gd name="connsiteY24" fmla="*/ 1620982 h 3602182"/>
              <a:gd name="connsiteX25" fmla="*/ 651163 w 5001491"/>
              <a:gd name="connsiteY25" fmla="*/ 1537855 h 3602182"/>
              <a:gd name="connsiteX26" fmla="*/ 623454 w 5001491"/>
              <a:gd name="connsiteY26" fmla="*/ 1385455 h 3602182"/>
              <a:gd name="connsiteX27" fmla="*/ 609600 w 5001491"/>
              <a:gd name="connsiteY27" fmla="*/ 1149927 h 3602182"/>
              <a:gd name="connsiteX28" fmla="*/ 609600 w 5001491"/>
              <a:gd name="connsiteY28" fmla="*/ 665018 h 3602182"/>
              <a:gd name="connsiteX29" fmla="*/ 748145 w 5001491"/>
              <a:gd name="connsiteY29" fmla="*/ 609600 h 3602182"/>
              <a:gd name="connsiteX30" fmla="*/ 983672 w 5001491"/>
              <a:gd name="connsiteY30" fmla="*/ 623455 h 3602182"/>
              <a:gd name="connsiteX31" fmla="*/ 1025236 w 5001491"/>
              <a:gd name="connsiteY31" fmla="*/ 665018 h 3602182"/>
              <a:gd name="connsiteX32" fmla="*/ 1080654 w 5001491"/>
              <a:gd name="connsiteY32" fmla="*/ 831273 h 3602182"/>
              <a:gd name="connsiteX33" fmla="*/ 1149927 w 5001491"/>
              <a:gd name="connsiteY33" fmla="*/ 942109 h 3602182"/>
              <a:gd name="connsiteX34" fmla="*/ 1177636 w 5001491"/>
              <a:gd name="connsiteY34" fmla="*/ 983673 h 3602182"/>
              <a:gd name="connsiteX35" fmla="*/ 1246909 w 5001491"/>
              <a:gd name="connsiteY35" fmla="*/ 1177636 h 3602182"/>
              <a:gd name="connsiteX36" fmla="*/ 1260763 w 5001491"/>
              <a:gd name="connsiteY36" fmla="*/ 1219200 h 3602182"/>
              <a:gd name="connsiteX37" fmla="*/ 1274618 w 5001491"/>
              <a:gd name="connsiteY37" fmla="*/ 1343891 h 3602182"/>
              <a:gd name="connsiteX38" fmla="*/ 1302327 w 5001491"/>
              <a:gd name="connsiteY38" fmla="*/ 1468582 h 3602182"/>
              <a:gd name="connsiteX39" fmla="*/ 1316181 w 5001491"/>
              <a:gd name="connsiteY39" fmla="*/ 1551709 h 3602182"/>
              <a:gd name="connsiteX40" fmla="*/ 1330036 w 5001491"/>
              <a:gd name="connsiteY40" fmla="*/ 1676400 h 3602182"/>
              <a:gd name="connsiteX41" fmla="*/ 1357745 w 5001491"/>
              <a:gd name="connsiteY41" fmla="*/ 2161309 h 3602182"/>
              <a:gd name="connsiteX42" fmla="*/ 1371600 w 5001491"/>
              <a:gd name="connsiteY42" fmla="*/ 2202873 h 3602182"/>
              <a:gd name="connsiteX43" fmla="*/ 1427018 w 5001491"/>
              <a:gd name="connsiteY43" fmla="*/ 2299855 h 3602182"/>
              <a:gd name="connsiteX44" fmla="*/ 1482436 w 5001491"/>
              <a:gd name="connsiteY44" fmla="*/ 2369127 h 3602182"/>
              <a:gd name="connsiteX45" fmla="*/ 1607127 w 5001491"/>
              <a:gd name="connsiteY45" fmla="*/ 2618509 h 3602182"/>
              <a:gd name="connsiteX46" fmla="*/ 1690254 w 5001491"/>
              <a:gd name="connsiteY46" fmla="*/ 2798618 h 3602182"/>
              <a:gd name="connsiteX47" fmla="*/ 1731818 w 5001491"/>
              <a:gd name="connsiteY47" fmla="*/ 2854036 h 3602182"/>
              <a:gd name="connsiteX48" fmla="*/ 1745672 w 5001491"/>
              <a:gd name="connsiteY48" fmla="*/ 2909455 h 3602182"/>
              <a:gd name="connsiteX49" fmla="*/ 1787236 w 5001491"/>
              <a:gd name="connsiteY49" fmla="*/ 3048000 h 3602182"/>
              <a:gd name="connsiteX50" fmla="*/ 1814945 w 5001491"/>
              <a:gd name="connsiteY50" fmla="*/ 3172691 h 3602182"/>
              <a:gd name="connsiteX51" fmla="*/ 1870363 w 5001491"/>
              <a:gd name="connsiteY51" fmla="*/ 3228109 h 3602182"/>
              <a:gd name="connsiteX52" fmla="*/ 1911927 w 5001491"/>
              <a:gd name="connsiteY52" fmla="*/ 3311236 h 3602182"/>
              <a:gd name="connsiteX53" fmla="*/ 1953491 w 5001491"/>
              <a:gd name="connsiteY53" fmla="*/ 3380509 h 3602182"/>
              <a:gd name="connsiteX54" fmla="*/ 1995054 w 5001491"/>
              <a:gd name="connsiteY54" fmla="*/ 3408218 h 3602182"/>
              <a:gd name="connsiteX55" fmla="*/ 2050472 w 5001491"/>
              <a:gd name="connsiteY55" fmla="*/ 3435927 h 3602182"/>
              <a:gd name="connsiteX56" fmla="*/ 2244436 w 5001491"/>
              <a:gd name="connsiteY56" fmla="*/ 3463636 h 3602182"/>
              <a:gd name="connsiteX57" fmla="*/ 2618509 w 5001491"/>
              <a:gd name="connsiteY57" fmla="*/ 3463636 h 3602182"/>
              <a:gd name="connsiteX58" fmla="*/ 2826327 w 5001491"/>
              <a:gd name="connsiteY58" fmla="*/ 3449782 h 3602182"/>
              <a:gd name="connsiteX59" fmla="*/ 2978727 w 5001491"/>
              <a:gd name="connsiteY59" fmla="*/ 3422073 h 3602182"/>
              <a:gd name="connsiteX60" fmla="*/ 3020291 w 5001491"/>
              <a:gd name="connsiteY60" fmla="*/ 3380509 h 3602182"/>
              <a:gd name="connsiteX61" fmla="*/ 3061854 w 5001491"/>
              <a:gd name="connsiteY61" fmla="*/ 3366655 h 3602182"/>
              <a:gd name="connsiteX62" fmla="*/ 3117272 w 5001491"/>
              <a:gd name="connsiteY62" fmla="*/ 3338945 h 3602182"/>
              <a:gd name="connsiteX63" fmla="*/ 3186545 w 5001491"/>
              <a:gd name="connsiteY63" fmla="*/ 3297382 h 3602182"/>
              <a:gd name="connsiteX64" fmla="*/ 3269672 w 5001491"/>
              <a:gd name="connsiteY64" fmla="*/ 3255818 h 3602182"/>
              <a:gd name="connsiteX65" fmla="*/ 3352800 w 5001491"/>
              <a:gd name="connsiteY65" fmla="*/ 3214255 h 3602182"/>
              <a:gd name="connsiteX66" fmla="*/ 3463636 w 5001491"/>
              <a:gd name="connsiteY66" fmla="*/ 3172691 h 3602182"/>
              <a:gd name="connsiteX67" fmla="*/ 3519054 w 5001491"/>
              <a:gd name="connsiteY67" fmla="*/ 3144982 h 3602182"/>
              <a:gd name="connsiteX68" fmla="*/ 3560618 w 5001491"/>
              <a:gd name="connsiteY68" fmla="*/ 3131127 h 3602182"/>
              <a:gd name="connsiteX69" fmla="*/ 3602181 w 5001491"/>
              <a:gd name="connsiteY69" fmla="*/ 3103418 h 3602182"/>
              <a:gd name="connsiteX70" fmla="*/ 3768436 w 5001491"/>
              <a:gd name="connsiteY70" fmla="*/ 3048000 h 3602182"/>
              <a:gd name="connsiteX71" fmla="*/ 3893127 w 5001491"/>
              <a:gd name="connsiteY71" fmla="*/ 3006436 h 3602182"/>
              <a:gd name="connsiteX72" fmla="*/ 3920836 w 5001491"/>
              <a:gd name="connsiteY72" fmla="*/ 2964873 h 3602182"/>
              <a:gd name="connsiteX73" fmla="*/ 3934691 w 5001491"/>
              <a:gd name="connsiteY73" fmla="*/ 2729345 h 3602182"/>
              <a:gd name="connsiteX74" fmla="*/ 3948545 w 5001491"/>
              <a:gd name="connsiteY74" fmla="*/ 2673927 h 3602182"/>
              <a:gd name="connsiteX75" fmla="*/ 3962400 w 5001491"/>
              <a:gd name="connsiteY75" fmla="*/ 2466109 h 3602182"/>
              <a:gd name="connsiteX76" fmla="*/ 3990109 w 5001491"/>
              <a:gd name="connsiteY76" fmla="*/ 2410691 h 3602182"/>
              <a:gd name="connsiteX77" fmla="*/ 4045527 w 5001491"/>
              <a:gd name="connsiteY77" fmla="*/ 2396836 h 3602182"/>
              <a:gd name="connsiteX78" fmla="*/ 4294909 w 5001491"/>
              <a:gd name="connsiteY78" fmla="*/ 2424545 h 3602182"/>
              <a:gd name="connsiteX79" fmla="*/ 4391891 w 5001491"/>
              <a:gd name="connsiteY79" fmla="*/ 2466109 h 3602182"/>
              <a:gd name="connsiteX80" fmla="*/ 4447309 w 5001491"/>
              <a:gd name="connsiteY80" fmla="*/ 2479964 h 3602182"/>
              <a:gd name="connsiteX81" fmla="*/ 4488872 w 5001491"/>
              <a:gd name="connsiteY81" fmla="*/ 2493818 h 3602182"/>
              <a:gd name="connsiteX82" fmla="*/ 4530436 w 5001491"/>
              <a:gd name="connsiteY82" fmla="*/ 2521527 h 3602182"/>
              <a:gd name="connsiteX83" fmla="*/ 4558145 w 5001491"/>
              <a:gd name="connsiteY83" fmla="*/ 2660073 h 3602182"/>
              <a:gd name="connsiteX84" fmla="*/ 4585854 w 5001491"/>
              <a:gd name="connsiteY84" fmla="*/ 3214255 h 3602182"/>
              <a:gd name="connsiteX85" fmla="*/ 4627418 w 5001491"/>
              <a:gd name="connsiteY85" fmla="*/ 3241964 h 3602182"/>
              <a:gd name="connsiteX86" fmla="*/ 4779818 w 5001491"/>
              <a:gd name="connsiteY86" fmla="*/ 3228109 h 3602182"/>
              <a:gd name="connsiteX87" fmla="*/ 4849091 w 5001491"/>
              <a:gd name="connsiteY87" fmla="*/ 3186545 h 3602182"/>
              <a:gd name="connsiteX88" fmla="*/ 4904509 w 5001491"/>
              <a:gd name="connsiteY88" fmla="*/ 3089564 h 3602182"/>
              <a:gd name="connsiteX89" fmla="*/ 4932218 w 5001491"/>
              <a:gd name="connsiteY89" fmla="*/ 2909455 h 3602182"/>
              <a:gd name="connsiteX90" fmla="*/ 4946072 w 5001491"/>
              <a:gd name="connsiteY90" fmla="*/ 2854036 h 3602182"/>
              <a:gd name="connsiteX91" fmla="*/ 4959927 w 5001491"/>
              <a:gd name="connsiteY91" fmla="*/ 2147455 h 3602182"/>
              <a:gd name="connsiteX92" fmla="*/ 4973781 w 5001491"/>
              <a:gd name="connsiteY92" fmla="*/ 2008909 h 3602182"/>
              <a:gd name="connsiteX93" fmla="*/ 5001491 w 5001491"/>
              <a:gd name="connsiteY93" fmla="*/ 1828800 h 3602182"/>
              <a:gd name="connsiteX94" fmla="*/ 4987636 w 5001491"/>
              <a:gd name="connsiteY94" fmla="*/ 1288473 h 3602182"/>
              <a:gd name="connsiteX95" fmla="*/ 4959927 w 5001491"/>
              <a:gd name="connsiteY95" fmla="*/ 1246909 h 3602182"/>
              <a:gd name="connsiteX96" fmla="*/ 4904509 w 5001491"/>
              <a:gd name="connsiteY96" fmla="*/ 1094509 h 3602182"/>
              <a:gd name="connsiteX97" fmla="*/ 4890654 w 5001491"/>
              <a:gd name="connsiteY97" fmla="*/ 997527 h 3602182"/>
              <a:gd name="connsiteX98" fmla="*/ 4821381 w 5001491"/>
              <a:gd name="connsiteY98" fmla="*/ 803564 h 3602182"/>
              <a:gd name="connsiteX99" fmla="*/ 4807527 w 5001491"/>
              <a:gd name="connsiteY99" fmla="*/ 762000 h 3602182"/>
              <a:gd name="connsiteX100" fmla="*/ 4765963 w 5001491"/>
              <a:gd name="connsiteY100" fmla="*/ 720436 h 3602182"/>
              <a:gd name="connsiteX101" fmla="*/ 4641272 w 5001491"/>
              <a:gd name="connsiteY101" fmla="*/ 637309 h 3602182"/>
              <a:gd name="connsiteX102" fmla="*/ 4599709 w 5001491"/>
              <a:gd name="connsiteY102" fmla="*/ 595745 h 3602182"/>
              <a:gd name="connsiteX103" fmla="*/ 4544291 w 5001491"/>
              <a:gd name="connsiteY103" fmla="*/ 484909 h 3602182"/>
              <a:gd name="connsiteX104" fmla="*/ 4502727 w 5001491"/>
              <a:gd name="connsiteY104" fmla="*/ 443345 h 3602182"/>
              <a:gd name="connsiteX105" fmla="*/ 4461163 w 5001491"/>
              <a:gd name="connsiteY105" fmla="*/ 387927 h 3602182"/>
              <a:gd name="connsiteX106" fmla="*/ 4433454 w 5001491"/>
              <a:gd name="connsiteY106" fmla="*/ 346364 h 3602182"/>
              <a:gd name="connsiteX107" fmla="*/ 4308763 w 5001491"/>
              <a:gd name="connsiteY107" fmla="*/ 249382 h 3602182"/>
              <a:gd name="connsiteX108" fmla="*/ 4170218 w 5001491"/>
              <a:gd name="connsiteY108" fmla="*/ 180109 h 3602182"/>
              <a:gd name="connsiteX109" fmla="*/ 3990109 w 5001491"/>
              <a:gd name="connsiteY109" fmla="*/ 69273 h 3602182"/>
              <a:gd name="connsiteX110" fmla="*/ 3962400 w 5001491"/>
              <a:gd name="connsiteY110" fmla="*/ 27709 h 3602182"/>
              <a:gd name="connsiteX111" fmla="*/ 3906981 w 5001491"/>
              <a:gd name="connsiteY111" fmla="*/ 13855 h 3602182"/>
              <a:gd name="connsiteX112" fmla="*/ 3726872 w 5001491"/>
              <a:gd name="connsiteY112" fmla="*/ 0 h 3602182"/>
              <a:gd name="connsiteX113" fmla="*/ 3616036 w 5001491"/>
              <a:gd name="connsiteY113" fmla="*/ 13855 h 3602182"/>
              <a:gd name="connsiteX114" fmla="*/ 3574472 w 5001491"/>
              <a:gd name="connsiteY114" fmla="*/ 55418 h 3602182"/>
              <a:gd name="connsiteX115" fmla="*/ 3491345 w 5001491"/>
              <a:gd name="connsiteY115" fmla="*/ 83127 h 3602182"/>
              <a:gd name="connsiteX116" fmla="*/ 3491345 w 5001491"/>
              <a:gd name="connsiteY116" fmla="*/ 83127 h 3602182"/>
              <a:gd name="connsiteX117" fmla="*/ 3228109 w 5001491"/>
              <a:gd name="connsiteY117" fmla="*/ 96982 h 3602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5001491" h="3602182">
                <a:moveTo>
                  <a:pt x="0" y="3560618"/>
                </a:moveTo>
                <a:lnTo>
                  <a:pt x="235527" y="3574473"/>
                </a:lnTo>
                <a:cubicBezTo>
                  <a:pt x="659769" y="3593328"/>
                  <a:pt x="495382" y="3556308"/>
                  <a:pt x="678872" y="3602182"/>
                </a:cubicBezTo>
                <a:cubicBezTo>
                  <a:pt x="752763" y="3597564"/>
                  <a:pt x="827189" y="3598330"/>
                  <a:pt x="900545" y="3588327"/>
                </a:cubicBezTo>
                <a:cubicBezTo>
                  <a:pt x="929485" y="3584381"/>
                  <a:pt x="955963" y="3569854"/>
                  <a:pt x="983672" y="3560618"/>
                </a:cubicBezTo>
                <a:lnTo>
                  <a:pt x="1025236" y="3546764"/>
                </a:lnTo>
                <a:cubicBezTo>
                  <a:pt x="1034472" y="3528291"/>
                  <a:pt x="1042698" y="3509277"/>
                  <a:pt x="1052945" y="3491345"/>
                </a:cubicBezTo>
                <a:cubicBezTo>
                  <a:pt x="1061206" y="3476888"/>
                  <a:pt x="1074807" y="3465373"/>
                  <a:pt x="1080654" y="3449782"/>
                </a:cubicBezTo>
                <a:cubicBezTo>
                  <a:pt x="1088922" y="3427733"/>
                  <a:pt x="1089401" y="3403497"/>
                  <a:pt x="1094509" y="3380509"/>
                </a:cubicBezTo>
                <a:cubicBezTo>
                  <a:pt x="1098640" y="3361921"/>
                  <a:pt x="1103745" y="3343564"/>
                  <a:pt x="1108363" y="3325091"/>
                </a:cubicBezTo>
                <a:cubicBezTo>
                  <a:pt x="1103745" y="3177309"/>
                  <a:pt x="1106145" y="3029141"/>
                  <a:pt x="1094509" y="2881745"/>
                </a:cubicBezTo>
                <a:cubicBezTo>
                  <a:pt x="1092210" y="2852628"/>
                  <a:pt x="1083002" y="2822920"/>
                  <a:pt x="1066800" y="2798618"/>
                </a:cubicBezTo>
                <a:lnTo>
                  <a:pt x="1039091" y="2757055"/>
                </a:lnTo>
                <a:cubicBezTo>
                  <a:pt x="1030958" y="2716394"/>
                  <a:pt x="1027358" y="2683496"/>
                  <a:pt x="1011381" y="2646218"/>
                </a:cubicBezTo>
                <a:cubicBezTo>
                  <a:pt x="1003245" y="2627235"/>
                  <a:pt x="992908" y="2609273"/>
                  <a:pt x="983672" y="2590800"/>
                </a:cubicBezTo>
                <a:cubicBezTo>
                  <a:pt x="979054" y="2503055"/>
                  <a:pt x="977773" y="2415070"/>
                  <a:pt x="969818" y="2327564"/>
                </a:cubicBezTo>
                <a:cubicBezTo>
                  <a:pt x="968496" y="2313020"/>
                  <a:pt x="957774" y="2300491"/>
                  <a:pt x="955963" y="2286000"/>
                </a:cubicBezTo>
                <a:cubicBezTo>
                  <a:pt x="948494" y="2226251"/>
                  <a:pt x="949578" y="2165640"/>
                  <a:pt x="942109" y="2105891"/>
                </a:cubicBezTo>
                <a:cubicBezTo>
                  <a:pt x="940298" y="2091400"/>
                  <a:pt x="936355" y="2076478"/>
                  <a:pt x="928254" y="2064327"/>
                </a:cubicBezTo>
                <a:cubicBezTo>
                  <a:pt x="917386" y="2048025"/>
                  <a:pt x="899442" y="2037640"/>
                  <a:pt x="886691" y="2022764"/>
                </a:cubicBezTo>
                <a:cubicBezTo>
                  <a:pt x="871663" y="2005232"/>
                  <a:pt x="858982" y="1985818"/>
                  <a:pt x="845127" y="1967345"/>
                </a:cubicBezTo>
                <a:cubicBezTo>
                  <a:pt x="812046" y="1868108"/>
                  <a:pt x="859340" y="1981630"/>
                  <a:pt x="789709" y="1898073"/>
                </a:cubicBezTo>
                <a:cubicBezTo>
                  <a:pt x="750354" y="1850847"/>
                  <a:pt x="769895" y="1839436"/>
                  <a:pt x="748145" y="1787236"/>
                </a:cubicBezTo>
                <a:cubicBezTo>
                  <a:pt x="732258" y="1749107"/>
                  <a:pt x="711200" y="1713345"/>
                  <a:pt x="692727" y="1676400"/>
                </a:cubicBezTo>
                <a:lnTo>
                  <a:pt x="665018" y="1620982"/>
                </a:lnTo>
                <a:cubicBezTo>
                  <a:pt x="660400" y="1593273"/>
                  <a:pt x="655136" y="1565664"/>
                  <a:pt x="651163" y="1537855"/>
                </a:cubicBezTo>
                <a:cubicBezTo>
                  <a:pt x="631580" y="1400775"/>
                  <a:pt x="650620" y="1466950"/>
                  <a:pt x="623454" y="1385455"/>
                </a:cubicBezTo>
                <a:cubicBezTo>
                  <a:pt x="618836" y="1306946"/>
                  <a:pt x="615872" y="1228322"/>
                  <a:pt x="609600" y="1149927"/>
                </a:cubicBezTo>
                <a:cubicBezTo>
                  <a:pt x="593525" y="948989"/>
                  <a:pt x="549939" y="963325"/>
                  <a:pt x="609600" y="665018"/>
                </a:cubicBezTo>
                <a:cubicBezTo>
                  <a:pt x="617055" y="627742"/>
                  <a:pt x="724183" y="614393"/>
                  <a:pt x="748145" y="609600"/>
                </a:cubicBezTo>
                <a:cubicBezTo>
                  <a:pt x="826654" y="614218"/>
                  <a:pt x="906554" y="608032"/>
                  <a:pt x="983672" y="623455"/>
                </a:cubicBezTo>
                <a:cubicBezTo>
                  <a:pt x="1002885" y="627298"/>
                  <a:pt x="1016950" y="647263"/>
                  <a:pt x="1025236" y="665018"/>
                </a:cubicBezTo>
                <a:cubicBezTo>
                  <a:pt x="1049939" y="717954"/>
                  <a:pt x="1045604" y="784540"/>
                  <a:pt x="1080654" y="831273"/>
                </a:cubicBezTo>
                <a:cubicBezTo>
                  <a:pt x="1160123" y="937230"/>
                  <a:pt x="1089072" y="835613"/>
                  <a:pt x="1149927" y="942109"/>
                </a:cubicBezTo>
                <a:cubicBezTo>
                  <a:pt x="1158188" y="956566"/>
                  <a:pt x="1170189" y="968780"/>
                  <a:pt x="1177636" y="983673"/>
                </a:cubicBezTo>
                <a:cubicBezTo>
                  <a:pt x="1199626" y="1027653"/>
                  <a:pt x="1236220" y="1145570"/>
                  <a:pt x="1246909" y="1177636"/>
                </a:cubicBezTo>
                <a:lnTo>
                  <a:pt x="1260763" y="1219200"/>
                </a:lnTo>
                <a:cubicBezTo>
                  <a:pt x="1265381" y="1260764"/>
                  <a:pt x="1268704" y="1302492"/>
                  <a:pt x="1274618" y="1343891"/>
                </a:cubicBezTo>
                <a:cubicBezTo>
                  <a:pt x="1286720" y="1428608"/>
                  <a:pt x="1287196" y="1392929"/>
                  <a:pt x="1302327" y="1468582"/>
                </a:cubicBezTo>
                <a:cubicBezTo>
                  <a:pt x="1307836" y="1496128"/>
                  <a:pt x="1312468" y="1523864"/>
                  <a:pt x="1316181" y="1551709"/>
                </a:cubicBezTo>
                <a:cubicBezTo>
                  <a:pt x="1321708" y="1593162"/>
                  <a:pt x="1325418" y="1634836"/>
                  <a:pt x="1330036" y="1676400"/>
                </a:cubicBezTo>
                <a:cubicBezTo>
                  <a:pt x="1334377" y="1802280"/>
                  <a:pt x="1324059" y="2009719"/>
                  <a:pt x="1357745" y="2161309"/>
                </a:cubicBezTo>
                <a:cubicBezTo>
                  <a:pt x="1360913" y="2175565"/>
                  <a:pt x="1365847" y="2189450"/>
                  <a:pt x="1371600" y="2202873"/>
                </a:cubicBezTo>
                <a:cubicBezTo>
                  <a:pt x="1386940" y="2238666"/>
                  <a:pt x="1403829" y="2268936"/>
                  <a:pt x="1427018" y="2299855"/>
                </a:cubicBezTo>
                <a:cubicBezTo>
                  <a:pt x="1444760" y="2323511"/>
                  <a:pt x="1467886" y="2343384"/>
                  <a:pt x="1482436" y="2369127"/>
                </a:cubicBezTo>
                <a:cubicBezTo>
                  <a:pt x="1528167" y="2450036"/>
                  <a:pt x="1570516" y="2533085"/>
                  <a:pt x="1607127" y="2618509"/>
                </a:cubicBezTo>
                <a:cubicBezTo>
                  <a:pt x="1628370" y="2668075"/>
                  <a:pt x="1661611" y="2750879"/>
                  <a:pt x="1690254" y="2798618"/>
                </a:cubicBezTo>
                <a:cubicBezTo>
                  <a:pt x="1702134" y="2818418"/>
                  <a:pt x="1717963" y="2835563"/>
                  <a:pt x="1731818" y="2854036"/>
                </a:cubicBezTo>
                <a:cubicBezTo>
                  <a:pt x="1736436" y="2872509"/>
                  <a:pt x="1740201" y="2891217"/>
                  <a:pt x="1745672" y="2909455"/>
                </a:cubicBezTo>
                <a:cubicBezTo>
                  <a:pt x="1766877" y="2980140"/>
                  <a:pt x="1774462" y="2984134"/>
                  <a:pt x="1787236" y="3048000"/>
                </a:cubicBezTo>
                <a:cubicBezTo>
                  <a:pt x="1788567" y="3054656"/>
                  <a:pt x="1799967" y="3151722"/>
                  <a:pt x="1814945" y="3172691"/>
                </a:cubicBezTo>
                <a:cubicBezTo>
                  <a:pt x="1830129" y="3193949"/>
                  <a:pt x="1851890" y="3209636"/>
                  <a:pt x="1870363" y="3228109"/>
                </a:cubicBezTo>
                <a:cubicBezTo>
                  <a:pt x="1891727" y="3292200"/>
                  <a:pt x="1873559" y="3249847"/>
                  <a:pt x="1911927" y="3311236"/>
                </a:cubicBezTo>
                <a:cubicBezTo>
                  <a:pt x="1926199" y="3334071"/>
                  <a:pt x="1935966" y="3360063"/>
                  <a:pt x="1953491" y="3380509"/>
                </a:cubicBezTo>
                <a:cubicBezTo>
                  <a:pt x="1964327" y="3393151"/>
                  <a:pt x="1980597" y="3399957"/>
                  <a:pt x="1995054" y="3408218"/>
                </a:cubicBezTo>
                <a:cubicBezTo>
                  <a:pt x="2012986" y="3418465"/>
                  <a:pt x="2031134" y="3428675"/>
                  <a:pt x="2050472" y="3435927"/>
                </a:cubicBezTo>
                <a:cubicBezTo>
                  <a:pt x="2105262" y="3456473"/>
                  <a:pt x="2198223" y="3459015"/>
                  <a:pt x="2244436" y="3463636"/>
                </a:cubicBezTo>
                <a:cubicBezTo>
                  <a:pt x="2410866" y="3496923"/>
                  <a:pt x="2301296" y="3480783"/>
                  <a:pt x="2618509" y="3463636"/>
                </a:cubicBezTo>
                <a:cubicBezTo>
                  <a:pt x="2687834" y="3459889"/>
                  <a:pt x="2757054" y="3454400"/>
                  <a:pt x="2826327" y="3449782"/>
                </a:cubicBezTo>
                <a:cubicBezTo>
                  <a:pt x="2828730" y="3449382"/>
                  <a:pt x="2969049" y="3426912"/>
                  <a:pt x="2978727" y="3422073"/>
                </a:cubicBezTo>
                <a:cubicBezTo>
                  <a:pt x="2996252" y="3413311"/>
                  <a:pt x="3003988" y="3391377"/>
                  <a:pt x="3020291" y="3380509"/>
                </a:cubicBezTo>
                <a:cubicBezTo>
                  <a:pt x="3032442" y="3372408"/>
                  <a:pt x="3048431" y="3372408"/>
                  <a:pt x="3061854" y="3366655"/>
                </a:cubicBezTo>
                <a:cubicBezTo>
                  <a:pt x="3080837" y="3358519"/>
                  <a:pt x="3099218" y="3348975"/>
                  <a:pt x="3117272" y="3338945"/>
                </a:cubicBezTo>
                <a:cubicBezTo>
                  <a:pt x="3140812" y="3325867"/>
                  <a:pt x="3162905" y="3310277"/>
                  <a:pt x="3186545" y="3297382"/>
                </a:cubicBezTo>
                <a:cubicBezTo>
                  <a:pt x="3213742" y="3282547"/>
                  <a:pt x="3242591" y="3270863"/>
                  <a:pt x="3269672" y="3255818"/>
                </a:cubicBezTo>
                <a:cubicBezTo>
                  <a:pt x="3350240" y="3211058"/>
                  <a:pt x="3271887" y="3241225"/>
                  <a:pt x="3352800" y="3214255"/>
                </a:cubicBezTo>
                <a:cubicBezTo>
                  <a:pt x="3438165" y="3157342"/>
                  <a:pt x="3343798" y="3212636"/>
                  <a:pt x="3463636" y="3172691"/>
                </a:cubicBezTo>
                <a:cubicBezTo>
                  <a:pt x="3483229" y="3166160"/>
                  <a:pt x="3500071" y="3153118"/>
                  <a:pt x="3519054" y="3144982"/>
                </a:cubicBezTo>
                <a:cubicBezTo>
                  <a:pt x="3532477" y="3139229"/>
                  <a:pt x="3547556" y="3137658"/>
                  <a:pt x="3560618" y="3131127"/>
                </a:cubicBezTo>
                <a:cubicBezTo>
                  <a:pt x="3575511" y="3123680"/>
                  <a:pt x="3586721" y="3109602"/>
                  <a:pt x="3602181" y="3103418"/>
                </a:cubicBezTo>
                <a:cubicBezTo>
                  <a:pt x="3656419" y="3081723"/>
                  <a:pt x="3714198" y="3069695"/>
                  <a:pt x="3768436" y="3048000"/>
                </a:cubicBezTo>
                <a:cubicBezTo>
                  <a:pt x="3855388" y="3013219"/>
                  <a:pt x="3813582" y="3026323"/>
                  <a:pt x="3893127" y="3006436"/>
                </a:cubicBezTo>
                <a:cubicBezTo>
                  <a:pt x="3902363" y="2992582"/>
                  <a:pt x="3918366" y="2981340"/>
                  <a:pt x="3920836" y="2964873"/>
                </a:cubicBezTo>
                <a:cubicBezTo>
                  <a:pt x="3932502" y="2887098"/>
                  <a:pt x="3927235" y="2807636"/>
                  <a:pt x="3934691" y="2729345"/>
                </a:cubicBezTo>
                <a:cubicBezTo>
                  <a:pt x="3936496" y="2710390"/>
                  <a:pt x="3943927" y="2692400"/>
                  <a:pt x="3948545" y="2673927"/>
                </a:cubicBezTo>
                <a:cubicBezTo>
                  <a:pt x="3953163" y="2604654"/>
                  <a:pt x="3951572" y="2534686"/>
                  <a:pt x="3962400" y="2466109"/>
                </a:cubicBezTo>
                <a:cubicBezTo>
                  <a:pt x="3965621" y="2445709"/>
                  <a:pt x="3974243" y="2423913"/>
                  <a:pt x="3990109" y="2410691"/>
                </a:cubicBezTo>
                <a:cubicBezTo>
                  <a:pt x="4004737" y="2398501"/>
                  <a:pt x="4027054" y="2401454"/>
                  <a:pt x="4045527" y="2396836"/>
                </a:cubicBezTo>
                <a:cubicBezTo>
                  <a:pt x="4128654" y="2406072"/>
                  <a:pt x="4212037" y="2413244"/>
                  <a:pt x="4294909" y="2424545"/>
                </a:cubicBezTo>
                <a:cubicBezTo>
                  <a:pt x="4392133" y="2437803"/>
                  <a:pt x="4312051" y="2431892"/>
                  <a:pt x="4391891" y="2466109"/>
                </a:cubicBezTo>
                <a:cubicBezTo>
                  <a:pt x="4409393" y="2473610"/>
                  <a:pt x="4429000" y="2474733"/>
                  <a:pt x="4447309" y="2479964"/>
                </a:cubicBezTo>
                <a:cubicBezTo>
                  <a:pt x="4461351" y="2483976"/>
                  <a:pt x="4475018" y="2489200"/>
                  <a:pt x="4488872" y="2493818"/>
                </a:cubicBezTo>
                <a:cubicBezTo>
                  <a:pt x="4502727" y="2503054"/>
                  <a:pt x="4521199" y="2507672"/>
                  <a:pt x="4530436" y="2521527"/>
                </a:cubicBezTo>
                <a:cubicBezTo>
                  <a:pt x="4539623" y="2535308"/>
                  <a:pt x="4558099" y="2659796"/>
                  <a:pt x="4558145" y="2660073"/>
                </a:cubicBezTo>
                <a:cubicBezTo>
                  <a:pt x="4567381" y="2844800"/>
                  <a:pt x="4563989" y="3030594"/>
                  <a:pt x="4585854" y="3214255"/>
                </a:cubicBezTo>
                <a:cubicBezTo>
                  <a:pt x="4587822" y="3230789"/>
                  <a:pt x="4610809" y="3240778"/>
                  <a:pt x="4627418" y="3241964"/>
                </a:cubicBezTo>
                <a:cubicBezTo>
                  <a:pt x="4678298" y="3245598"/>
                  <a:pt x="4729018" y="3232727"/>
                  <a:pt x="4779818" y="3228109"/>
                </a:cubicBezTo>
                <a:cubicBezTo>
                  <a:pt x="4802909" y="3214254"/>
                  <a:pt x="4828645" y="3204070"/>
                  <a:pt x="4849091" y="3186545"/>
                </a:cubicBezTo>
                <a:cubicBezTo>
                  <a:pt x="4866226" y="3171858"/>
                  <a:pt x="4896679" y="3105225"/>
                  <a:pt x="4904509" y="3089564"/>
                </a:cubicBezTo>
                <a:cubicBezTo>
                  <a:pt x="4911166" y="3042962"/>
                  <a:pt x="4922602" y="2957533"/>
                  <a:pt x="4932218" y="2909455"/>
                </a:cubicBezTo>
                <a:cubicBezTo>
                  <a:pt x="4935952" y="2890783"/>
                  <a:pt x="4941454" y="2872509"/>
                  <a:pt x="4946072" y="2854036"/>
                </a:cubicBezTo>
                <a:cubicBezTo>
                  <a:pt x="4950690" y="2618509"/>
                  <a:pt x="4952207" y="2382901"/>
                  <a:pt x="4959927" y="2147455"/>
                </a:cubicBezTo>
                <a:cubicBezTo>
                  <a:pt x="4961448" y="2101068"/>
                  <a:pt x="4968358" y="2055003"/>
                  <a:pt x="4973781" y="2008909"/>
                </a:cubicBezTo>
                <a:cubicBezTo>
                  <a:pt x="4980911" y="1948301"/>
                  <a:pt x="4991470" y="1888927"/>
                  <a:pt x="5001491" y="1828800"/>
                </a:cubicBezTo>
                <a:cubicBezTo>
                  <a:pt x="4996873" y="1648691"/>
                  <a:pt x="5000473" y="1468183"/>
                  <a:pt x="4987636" y="1288473"/>
                </a:cubicBezTo>
                <a:cubicBezTo>
                  <a:pt x="4986450" y="1271864"/>
                  <a:pt x="4967374" y="1261802"/>
                  <a:pt x="4959927" y="1246909"/>
                </a:cubicBezTo>
                <a:cubicBezTo>
                  <a:pt x="4940649" y="1208353"/>
                  <a:pt x="4917441" y="1133305"/>
                  <a:pt x="4904509" y="1094509"/>
                </a:cubicBezTo>
                <a:cubicBezTo>
                  <a:pt x="4899891" y="1062182"/>
                  <a:pt x="4898574" y="1029208"/>
                  <a:pt x="4890654" y="997527"/>
                </a:cubicBezTo>
                <a:cubicBezTo>
                  <a:pt x="4868605" y="909332"/>
                  <a:pt x="4849822" y="879405"/>
                  <a:pt x="4821381" y="803564"/>
                </a:cubicBezTo>
                <a:cubicBezTo>
                  <a:pt x="4816253" y="789890"/>
                  <a:pt x="4815628" y="774151"/>
                  <a:pt x="4807527" y="762000"/>
                </a:cubicBezTo>
                <a:cubicBezTo>
                  <a:pt x="4796659" y="745697"/>
                  <a:pt x="4780839" y="733187"/>
                  <a:pt x="4765963" y="720436"/>
                </a:cubicBezTo>
                <a:cubicBezTo>
                  <a:pt x="4659028" y="628778"/>
                  <a:pt x="4765301" y="730332"/>
                  <a:pt x="4641272" y="637309"/>
                </a:cubicBezTo>
                <a:cubicBezTo>
                  <a:pt x="4625597" y="625553"/>
                  <a:pt x="4613563" y="609600"/>
                  <a:pt x="4599709" y="595745"/>
                </a:cubicBezTo>
                <a:cubicBezTo>
                  <a:pt x="4580122" y="546777"/>
                  <a:pt x="4576217" y="523220"/>
                  <a:pt x="4544291" y="484909"/>
                </a:cubicBezTo>
                <a:cubicBezTo>
                  <a:pt x="4531748" y="469857"/>
                  <a:pt x="4515478" y="458221"/>
                  <a:pt x="4502727" y="443345"/>
                </a:cubicBezTo>
                <a:cubicBezTo>
                  <a:pt x="4487700" y="425813"/>
                  <a:pt x="4474584" y="406717"/>
                  <a:pt x="4461163" y="387927"/>
                </a:cubicBezTo>
                <a:cubicBezTo>
                  <a:pt x="4451485" y="374378"/>
                  <a:pt x="4445775" y="357565"/>
                  <a:pt x="4433454" y="346364"/>
                </a:cubicBezTo>
                <a:cubicBezTo>
                  <a:pt x="4394492" y="310944"/>
                  <a:pt x="4355859" y="272930"/>
                  <a:pt x="4308763" y="249382"/>
                </a:cubicBezTo>
                <a:cubicBezTo>
                  <a:pt x="4262581" y="226291"/>
                  <a:pt x="4214493" y="206674"/>
                  <a:pt x="4170218" y="180109"/>
                </a:cubicBezTo>
                <a:cubicBezTo>
                  <a:pt x="4017394" y="88415"/>
                  <a:pt x="4076483" y="126857"/>
                  <a:pt x="3990109" y="69273"/>
                </a:cubicBezTo>
                <a:cubicBezTo>
                  <a:pt x="3980873" y="55418"/>
                  <a:pt x="3976255" y="36945"/>
                  <a:pt x="3962400" y="27709"/>
                </a:cubicBezTo>
                <a:cubicBezTo>
                  <a:pt x="3946556" y="17147"/>
                  <a:pt x="3925892" y="16080"/>
                  <a:pt x="3906981" y="13855"/>
                </a:cubicBezTo>
                <a:cubicBezTo>
                  <a:pt x="3847180" y="6820"/>
                  <a:pt x="3786908" y="4618"/>
                  <a:pt x="3726872" y="0"/>
                </a:cubicBezTo>
                <a:cubicBezTo>
                  <a:pt x="3689927" y="4618"/>
                  <a:pt x="3651027" y="1131"/>
                  <a:pt x="3616036" y="13855"/>
                </a:cubicBezTo>
                <a:cubicBezTo>
                  <a:pt x="3597622" y="20551"/>
                  <a:pt x="3591600" y="45903"/>
                  <a:pt x="3574472" y="55418"/>
                </a:cubicBezTo>
                <a:cubicBezTo>
                  <a:pt x="3548940" y="69602"/>
                  <a:pt x="3519054" y="73891"/>
                  <a:pt x="3491345" y="83127"/>
                </a:cubicBezTo>
                <a:lnTo>
                  <a:pt x="3491345" y="83127"/>
                </a:lnTo>
                <a:cubicBezTo>
                  <a:pt x="3339502" y="104820"/>
                  <a:pt x="3427019" y="96982"/>
                  <a:pt x="3228109" y="96982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4835236" y="4862945"/>
            <a:ext cx="2382982" cy="484910"/>
          </a:xfrm>
          <a:custGeom>
            <a:avLst/>
            <a:gdLst>
              <a:gd name="connsiteX0" fmla="*/ 2382982 w 2382982"/>
              <a:gd name="connsiteY0" fmla="*/ 0 h 484910"/>
              <a:gd name="connsiteX1" fmla="*/ 2313709 w 2382982"/>
              <a:gd name="connsiteY1" fmla="*/ 13855 h 484910"/>
              <a:gd name="connsiteX2" fmla="*/ 2272146 w 2382982"/>
              <a:gd name="connsiteY2" fmla="*/ 27710 h 484910"/>
              <a:gd name="connsiteX3" fmla="*/ 2119746 w 2382982"/>
              <a:gd name="connsiteY3" fmla="*/ 55419 h 484910"/>
              <a:gd name="connsiteX4" fmla="*/ 2078182 w 2382982"/>
              <a:gd name="connsiteY4" fmla="*/ 83128 h 484910"/>
              <a:gd name="connsiteX5" fmla="*/ 2008909 w 2382982"/>
              <a:gd name="connsiteY5" fmla="*/ 166255 h 484910"/>
              <a:gd name="connsiteX6" fmla="*/ 1995055 w 2382982"/>
              <a:gd name="connsiteY6" fmla="*/ 207819 h 484910"/>
              <a:gd name="connsiteX7" fmla="*/ 1925782 w 2382982"/>
              <a:gd name="connsiteY7" fmla="*/ 290946 h 484910"/>
              <a:gd name="connsiteX8" fmla="*/ 1911928 w 2382982"/>
              <a:gd name="connsiteY8" fmla="*/ 332510 h 484910"/>
              <a:gd name="connsiteX9" fmla="*/ 1787237 w 2382982"/>
              <a:gd name="connsiteY9" fmla="*/ 374073 h 484910"/>
              <a:gd name="connsiteX10" fmla="*/ 1731819 w 2382982"/>
              <a:gd name="connsiteY10" fmla="*/ 415637 h 484910"/>
              <a:gd name="connsiteX11" fmla="*/ 1551709 w 2382982"/>
              <a:gd name="connsiteY11" fmla="*/ 457200 h 484910"/>
              <a:gd name="connsiteX12" fmla="*/ 1357746 w 2382982"/>
              <a:gd name="connsiteY12" fmla="*/ 484910 h 484910"/>
              <a:gd name="connsiteX13" fmla="*/ 831273 w 2382982"/>
              <a:gd name="connsiteY13" fmla="*/ 471055 h 484910"/>
              <a:gd name="connsiteX14" fmla="*/ 720437 w 2382982"/>
              <a:gd name="connsiteY14" fmla="*/ 443346 h 484910"/>
              <a:gd name="connsiteX15" fmla="*/ 623455 w 2382982"/>
              <a:gd name="connsiteY15" fmla="*/ 429491 h 484910"/>
              <a:gd name="connsiteX16" fmla="*/ 290946 w 2382982"/>
              <a:gd name="connsiteY16" fmla="*/ 401782 h 484910"/>
              <a:gd name="connsiteX17" fmla="*/ 249382 w 2382982"/>
              <a:gd name="connsiteY17" fmla="*/ 374073 h 484910"/>
              <a:gd name="connsiteX18" fmla="*/ 55419 w 2382982"/>
              <a:gd name="connsiteY18" fmla="*/ 374073 h 484910"/>
              <a:gd name="connsiteX19" fmla="*/ 0 w 2382982"/>
              <a:gd name="connsiteY19" fmla="*/ 415637 h 48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382982" h="484910">
                <a:moveTo>
                  <a:pt x="2382982" y="0"/>
                </a:moveTo>
                <a:cubicBezTo>
                  <a:pt x="2359891" y="4618"/>
                  <a:pt x="2336554" y="8143"/>
                  <a:pt x="2313709" y="13855"/>
                </a:cubicBezTo>
                <a:cubicBezTo>
                  <a:pt x="2299541" y="17397"/>
                  <a:pt x="2286314" y="24168"/>
                  <a:pt x="2272146" y="27710"/>
                </a:cubicBezTo>
                <a:cubicBezTo>
                  <a:pt x="2233433" y="37388"/>
                  <a:pt x="2156785" y="49246"/>
                  <a:pt x="2119746" y="55419"/>
                </a:cubicBezTo>
                <a:cubicBezTo>
                  <a:pt x="2105891" y="64655"/>
                  <a:pt x="2090974" y="72468"/>
                  <a:pt x="2078182" y="83128"/>
                </a:cubicBezTo>
                <a:cubicBezTo>
                  <a:pt x="2038180" y="116463"/>
                  <a:pt x="2036154" y="125388"/>
                  <a:pt x="2008909" y="166255"/>
                </a:cubicBezTo>
                <a:cubicBezTo>
                  <a:pt x="2004291" y="180110"/>
                  <a:pt x="2001586" y="194757"/>
                  <a:pt x="1995055" y="207819"/>
                </a:cubicBezTo>
                <a:cubicBezTo>
                  <a:pt x="1975767" y="246395"/>
                  <a:pt x="1956421" y="260307"/>
                  <a:pt x="1925782" y="290946"/>
                </a:cubicBezTo>
                <a:cubicBezTo>
                  <a:pt x="1921164" y="304801"/>
                  <a:pt x="1923147" y="323161"/>
                  <a:pt x="1911928" y="332510"/>
                </a:cubicBezTo>
                <a:cubicBezTo>
                  <a:pt x="1889569" y="351143"/>
                  <a:pt x="1817328" y="366551"/>
                  <a:pt x="1787237" y="374073"/>
                </a:cubicBezTo>
                <a:cubicBezTo>
                  <a:pt x="1768764" y="387928"/>
                  <a:pt x="1752472" y="405310"/>
                  <a:pt x="1731819" y="415637"/>
                </a:cubicBezTo>
                <a:cubicBezTo>
                  <a:pt x="1669077" y="447008"/>
                  <a:pt x="1620178" y="446666"/>
                  <a:pt x="1551709" y="457200"/>
                </a:cubicBezTo>
                <a:cubicBezTo>
                  <a:pt x="1378552" y="483840"/>
                  <a:pt x="1567107" y="458739"/>
                  <a:pt x="1357746" y="484910"/>
                </a:cubicBezTo>
                <a:cubicBezTo>
                  <a:pt x="1182255" y="480292"/>
                  <a:pt x="1006453" y="482480"/>
                  <a:pt x="831273" y="471055"/>
                </a:cubicBezTo>
                <a:cubicBezTo>
                  <a:pt x="793271" y="468577"/>
                  <a:pt x="758137" y="448732"/>
                  <a:pt x="720437" y="443346"/>
                </a:cubicBezTo>
                <a:cubicBezTo>
                  <a:pt x="688110" y="438728"/>
                  <a:pt x="655959" y="432637"/>
                  <a:pt x="623455" y="429491"/>
                </a:cubicBezTo>
                <a:cubicBezTo>
                  <a:pt x="512752" y="418778"/>
                  <a:pt x="401782" y="411018"/>
                  <a:pt x="290946" y="401782"/>
                </a:cubicBezTo>
                <a:cubicBezTo>
                  <a:pt x="277091" y="392546"/>
                  <a:pt x="264275" y="381520"/>
                  <a:pt x="249382" y="374073"/>
                </a:cubicBezTo>
                <a:cubicBezTo>
                  <a:pt x="184800" y="341782"/>
                  <a:pt x="133738" y="366953"/>
                  <a:pt x="55419" y="374073"/>
                </a:cubicBezTo>
                <a:cubicBezTo>
                  <a:pt x="20407" y="409084"/>
                  <a:pt x="39392" y="395940"/>
                  <a:pt x="0" y="415637"/>
                </a:cubicBez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 OBECNÁ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SAVEC</a:t>
            </a:r>
          </a:p>
          <a:p>
            <a:pPr algn="just"/>
            <a:r>
              <a:rPr lang="cs-CZ" dirty="0" smtClean="0"/>
              <a:t>ŠELMA</a:t>
            </a:r>
          </a:p>
          <a:p>
            <a:pPr algn="just"/>
            <a:r>
              <a:rPr lang="cs-CZ" dirty="0" smtClean="0"/>
              <a:t>ŽIJE V LESE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6" name="Picture 15" descr="Soubor:Vulpes vulpes stand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8240" y="1700808"/>
            <a:ext cx="4862192" cy="3312368"/>
          </a:xfrm>
          <a:prstGeom prst="rect">
            <a:avLst/>
          </a:prstGeom>
          <a:noFill/>
        </p:spPr>
      </p:pic>
      <p:pic>
        <p:nvPicPr>
          <p:cNvPr id="7" name="Obrázek 6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53020" t="43197" r="7719" b="30724"/>
          <a:stretch>
            <a:fillRect/>
          </a:stretch>
        </p:blipFill>
        <p:spPr>
          <a:xfrm rot="5400000">
            <a:off x="696091" y="3632500"/>
            <a:ext cx="2279209" cy="2016224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PRASE DIVOKÉ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pPr algn="just"/>
            <a:r>
              <a:rPr lang="cs-CZ" dirty="0" smtClean="0"/>
              <a:t>SAVEC</a:t>
            </a:r>
          </a:p>
          <a:p>
            <a:pPr algn="just"/>
            <a:r>
              <a:rPr lang="cs-CZ" dirty="0" smtClean="0"/>
              <a:t>ŽIJE V LESE, V LÉTĚ HO MŮŽEME VIDĚT I NA POLI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8" name="Picture 11" descr="File:Wild Boar front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4043" y="3068960"/>
            <a:ext cx="4746595" cy="3168352"/>
          </a:xfrm>
          <a:prstGeom prst="rect">
            <a:avLst/>
          </a:prstGeom>
          <a:noFill/>
        </p:spPr>
      </p:pic>
      <p:pic>
        <p:nvPicPr>
          <p:cNvPr id="9" name="Obrázek 8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9229" t="52268" r="51510" b="26188"/>
          <a:stretch>
            <a:fillRect/>
          </a:stretch>
        </p:blipFill>
        <p:spPr>
          <a:xfrm rot="5400000">
            <a:off x="403115" y="3493428"/>
            <a:ext cx="3153193" cy="2304256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SRNA OBECNÁ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 algn="just"/>
            <a:r>
              <a:rPr lang="cs-CZ" dirty="0" smtClean="0"/>
              <a:t>SAVEC</a:t>
            </a:r>
          </a:p>
          <a:p>
            <a:pPr algn="just"/>
            <a:r>
              <a:rPr lang="cs-CZ" dirty="0" smtClean="0"/>
              <a:t>ŽIJE V LESE, V LÉTĚ JI MŮŽEME VIDĚT I NA POLI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6" name="Picture 5" descr="C:\Users\Iva\AppData\Local\Microsoft\Windows\Temporary Internet Files\Content.IE5\UO5MN9PV\MP90040721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5677" y="1340768"/>
            <a:ext cx="3144795" cy="4714890"/>
          </a:xfrm>
          <a:prstGeom prst="rect">
            <a:avLst/>
          </a:prstGeom>
          <a:noFill/>
        </p:spPr>
      </p:pic>
      <p:pic>
        <p:nvPicPr>
          <p:cNvPr id="7" name="Obrázek 6" descr="stopy 001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50000" t="4644" r="7719" b="69276"/>
          <a:stretch>
            <a:fillRect/>
          </a:stretch>
        </p:blipFill>
        <p:spPr>
          <a:xfrm rot="5400000">
            <a:off x="1824737" y="3583975"/>
            <a:ext cx="2542198" cy="2088232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JELEN LESNÍ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 algn="just"/>
            <a:r>
              <a:rPr lang="cs-CZ" dirty="0" smtClean="0"/>
              <a:t>SAVEC</a:t>
            </a:r>
          </a:p>
          <a:p>
            <a:pPr algn="just"/>
            <a:r>
              <a:rPr lang="cs-CZ" dirty="0" smtClean="0"/>
              <a:t>ŽIJE V LESE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8" name="Picture 8" descr="Soubor:Silz cerf2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6765" y="1628800"/>
            <a:ext cx="4971659" cy="3312368"/>
          </a:xfrm>
          <a:prstGeom prst="rect">
            <a:avLst/>
          </a:prstGeom>
          <a:noFill/>
        </p:spPr>
      </p:pic>
      <p:pic>
        <p:nvPicPr>
          <p:cNvPr id="9" name="Obrázek 8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6209" t="28456" r="53020" b="46598"/>
          <a:stretch>
            <a:fillRect/>
          </a:stretch>
        </p:blipFill>
        <p:spPr>
          <a:xfrm rot="5400000">
            <a:off x="341531" y="3338990"/>
            <a:ext cx="2916323" cy="2376264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BAŽANT OBECNÝ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 algn="just"/>
            <a:r>
              <a:rPr lang="cs-CZ" dirty="0" smtClean="0"/>
              <a:t>PTÁK</a:t>
            </a:r>
          </a:p>
          <a:p>
            <a:pPr algn="just"/>
            <a:r>
              <a:rPr lang="cs-CZ" dirty="0" smtClean="0"/>
              <a:t>ŽIJE NA POLI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6" name="Picture 13" descr="Soubor:Phasianus colchicus 2 tom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700808"/>
            <a:ext cx="4512502" cy="3384376"/>
          </a:xfrm>
          <a:prstGeom prst="rect">
            <a:avLst/>
          </a:prstGeom>
          <a:noFill/>
        </p:spPr>
      </p:pic>
      <p:pic>
        <p:nvPicPr>
          <p:cNvPr id="7" name="Obrázek 6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t="4178" r="49675" b="71529"/>
          <a:stretch>
            <a:fillRect/>
          </a:stretch>
        </p:blipFill>
        <p:spPr>
          <a:xfrm rot="5400000">
            <a:off x="227517" y="3525011"/>
            <a:ext cx="3360373" cy="216024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VRÁNA OBECNÁ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931224" cy="1684783"/>
          </a:xfrm>
        </p:spPr>
        <p:txBody>
          <a:bodyPr/>
          <a:lstStyle/>
          <a:p>
            <a:pPr algn="just"/>
            <a:r>
              <a:rPr lang="cs-CZ" sz="2400" dirty="0" smtClean="0"/>
              <a:t>Vrána má černé peří. Černé jsou i její nohy a zobák. Snadno si ji můžeme splést s krkavcem. Vrána se ozývá hlasitým „</a:t>
            </a:r>
            <a:r>
              <a:rPr lang="cs-CZ" sz="2400" dirty="0" err="1" smtClean="0"/>
              <a:t>krá</a:t>
            </a:r>
            <a:r>
              <a:rPr lang="cs-CZ" sz="2400" dirty="0" smtClean="0"/>
              <a:t>“. Žije v hejnech. Vrána je všežravec. To znamená, že žere hmyz, malé savce, odpadky, semena, plody.</a:t>
            </a:r>
          </a:p>
          <a:p>
            <a:pPr algn="just"/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3356992"/>
          <a:ext cx="5849620" cy="2453640"/>
        </p:xfrm>
        <a:graphic>
          <a:graphicData uri="http://schemas.openxmlformats.org/drawingml/2006/table">
            <a:tbl>
              <a:tblPr/>
              <a:tblGrid>
                <a:gridCol w="1949450"/>
                <a:gridCol w="1950085"/>
                <a:gridCol w="195008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VÍM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b="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+ NOVINKA</a:t>
                      </a:r>
                      <a:endParaRPr lang="cs-CZ" sz="1050" b="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černé peří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černé nohy a zobák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splést s krkavcem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dělá „krá“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žije v hejnech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Times New Roman"/>
                          <a:ea typeface="Calibri"/>
                          <a:cs typeface="Times New Roman"/>
                        </a:rPr>
                        <a:t>všežravec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Picture 18" descr="Soubor:Corvus corone Rabenkräh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356992"/>
            <a:ext cx="2195759" cy="1224136"/>
          </a:xfrm>
          <a:prstGeom prst="rect">
            <a:avLst/>
          </a:prstGeom>
          <a:noFill/>
        </p:spPr>
      </p:pic>
      <p:pic>
        <p:nvPicPr>
          <p:cNvPr id="11" name="Obrázek 10" descr="stopy 001.jpg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9430" t="73812" r="19799" b="5778"/>
          <a:stretch>
            <a:fillRect/>
          </a:stretch>
        </p:blipFill>
        <p:spPr>
          <a:xfrm rot="5400000">
            <a:off x="6676798" y="4996611"/>
            <a:ext cx="2060848" cy="1373899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[online][</a:t>
            </a:r>
            <a:r>
              <a:rPr lang="cs-CZ" dirty="0" smtClean="0">
                <a:latin typeface="Calibri" pitchFamily="34" charset="0"/>
              </a:rPr>
              <a:t>cit. 2012-24-01] Dostupný 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WWW: &lt;</a:t>
            </a:r>
            <a:r>
              <a:rPr lang="cs-CZ" dirty="0" smtClean="0">
                <a:latin typeface="Calibri" pitchFamily="34" charset="0"/>
                <a:hlinkClick r:id="rId2"/>
              </a:rPr>
              <a:t>http://cs.wikipedia.org/wiki/Soubor:Silz_cerf22.jpg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[online][</a:t>
            </a:r>
            <a:r>
              <a:rPr lang="cs-CZ" dirty="0" smtClean="0">
                <a:latin typeface="Calibri" pitchFamily="34" charset="0"/>
              </a:rPr>
              <a:t>cit. 2012-24-01] Dostupný na WWW: &lt;http://commons.wikimedia.org/wiki/File:Wild_Boar_frontal.jpg&gt;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[online][</a:t>
            </a:r>
            <a:r>
              <a:rPr lang="cs-CZ" dirty="0" smtClean="0">
                <a:latin typeface="Calibri" pitchFamily="34" charset="0"/>
              </a:rPr>
              <a:t>cit. 2012-24-01] Dostupný 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WWW: &lt;</a:t>
            </a:r>
            <a:r>
              <a:rPr lang="cs-CZ" dirty="0" smtClean="0">
                <a:latin typeface="Calibri" pitchFamily="34" charset="0"/>
                <a:hlinkClick r:id="rId3"/>
              </a:rPr>
              <a:t>http://cs.wikipedia.org/wiki/Soubor:Phasianus_colchicus_2_tom_(Lukasz_Lukasik).jpg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[online][</a:t>
            </a:r>
            <a:r>
              <a:rPr lang="cs-CZ" dirty="0" smtClean="0">
                <a:latin typeface="Calibri" pitchFamily="34" charset="0"/>
              </a:rPr>
              <a:t>cit. 2012-24-01] Dostupný na WWW: &lt;</a:t>
            </a:r>
            <a:r>
              <a:rPr lang="cs-CZ" dirty="0" smtClean="0">
                <a:latin typeface="Calibri" pitchFamily="34" charset="0"/>
                <a:hlinkClick r:id="rId4"/>
              </a:rPr>
              <a:t>http://cs.wikipedia.org/wiki/Soubor:Vulpes_vulpes_standing_in_snow.jpg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>
                <a:latin typeface="Calibri" pitchFamily="34" charset="0"/>
              </a:rPr>
              <a:t>[online][</a:t>
            </a:r>
            <a:r>
              <a:rPr lang="cs-CZ" dirty="0" smtClean="0">
                <a:latin typeface="Calibri" pitchFamily="34" charset="0"/>
              </a:rPr>
              <a:t>cit. 2012-24-01] Dostupný 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WWW: &lt;</a:t>
            </a:r>
            <a:r>
              <a:rPr lang="cs-CZ" dirty="0" smtClean="0">
                <a:latin typeface="Calibri" pitchFamily="34" charset="0"/>
                <a:hlinkClick r:id="rId5"/>
              </a:rPr>
              <a:t>http://cs.wikipedia.org/wiki/Soubor:Corvus_corone_Rabenkr%C3%A4he_1.jpg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endParaRPr lang="cs-CZ" i="1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296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STOPY ZVÍŘAT</vt:lpstr>
      <vt:lpstr>Prezentace aplikace PowerPoint</vt:lpstr>
      <vt:lpstr>Zakroužkuj zvířata, která můžeme vidět v lese.</vt:lpstr>
      <vt:lpstr>Najdi, komu patří stopa.</vt:lpstr>
      <vt:lpstr>LIŠKA OBECNÁ</vt:lpstr>
      <vt:lpstr>PRASE DIVOKÉ</vt:lpstr>
      <vt:lpstr>SRNA OBECNÁ</vt:lpstr>
      <vt:lpstr>JELEN LESNÍ</vt:lpstr>
      <vt:lpstr>BAŽANT OBECNÝ</vt:lpstr>
      <vt:lpstr>VRÁNA OBECNÁ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11</cp:revision>
  <dcterms:created xsi:type="dcterms:W3CDTF">2011-04-12T15:51:18Z</dcterms:created>
  <dcterms:modified xsi:type="dcterms:W3CDTF">2013-01-14T06:24:56Z</dcterms:modified>
</cp:coreProperties>
</file>