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58" r:id="rId5"/>
    <p:sldId id="261" r:id="rId6"/>
    <p:sldId id="262" r:id="rId7"/>
    <p:sldId id="265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FF66"/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90" d="100"/>
          <a:sy n="90" d="100"/>
        </p:scale>
        <p:origin x="-32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DE08A-ED90-43FC-BFDB-9BAB5034165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942A1-EBE2-4C1B-9E1A-07A5F80DC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9BC9F-58FF-47F3-85E6-1751862E769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613EC-6635-499D-BBAC-8BB483A8A6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EAA86-E0E4-418D-A4A1-E3ED58E2A4EB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7A4F3-661B-4F16-A508-38E1B52E0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69F4D-24B0-454E-8953-D789F44E01BD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78013-A1AA-490D-8368-4AECEC7E9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86252-B2D6-4DA7-950B-C90B661BECC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38757-B09D-416F-9C24-99E9E7B81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B3DD6-0191-471A-9924-F4BB901D1DA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4A192-4B11-465A-8D70-265236A08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B9BF5-A1BC-42A5-8183-A2655970E78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B4A22-DDD6-426B-8D23-4D4E658F78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83513-A8AC-416D-9128-F595482AFE6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140EC-9064-4D1E-BE70-533AD81CE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CC4EE-BC14-4278-B787-1F1BCF3D252B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4551-D2D0-49F0-B85E-68F157EDB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4E31E-5405-4755-B88B-F5C5931A572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9B0F8-4E05-4415-BD86-26D53C0DE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29AF0-BB76-496F-A402-5954F01E3C7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9B3C9-0E07-466E-B8F8-A265B58D3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2BDC2-422D-48E7-ADDA-E98A1A524FEF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D4C46-584A-4E12-8EBF-ADBE5B5BB8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34C09-F54C-4F37-8B49-259430115BA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B9AC3-B4BA-4A74-A07E-87FEEA375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AF4654-94D4-45B9-916B-8F5C630E4E3F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4B787-C77B-47EA-9241-53A38864A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EF15CB-EC66-4B9A-BCF6-3DB73B934B51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95AD38-B957-4D30-9332-264E6E88EC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Škola Nesovice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Nesovice, příspěvková organizace; </a:t>
            </a:r>
            <a:endParaRPr lang="cs-CZ" sz="2000" dirty="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2000" dirty="0" smtClean="0"/>
              <a:t>CZ.1.07/1.4.00/21.1167</a:t>
            </a:r>
            <a:endParaRPr lang="cs-CZ" sz="2000" dirty="0" smtClean="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III/2 Inovace a zkvalitnění výuky prostřednictvím ICT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VY_32_INOVACE_09_Škola Nesovice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Historie školy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Autor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Daniela Zezulová</a:t>
            </a:r>
          </a:p>
          <a:p>
            <a:pPr eaLnBrk="1" hangingPunct="1"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Seznamuje žáky s historii naší školy a dostavbou tělocvičny</a:t>
            </a:r>
            <a:r>
              <a:rPr lang="cs-CZ" dirty="0" smtClean="0">
                <a:latin typeface="Arial" charset="0"/>
              </a:rPr>
              <a:t>, počítačové </a:t>
            </a:r>
            <a:r>
              <a:rPr lang="cs-CZ" dirty="0" smtClean="0">
                <a:latin typeface="Arial" charset="0"/>
              </a:rPr>
              <a:t>učebny</a:t>
            </a:r>
          </a:p>
          <a:p>
            <a:r>
              <a:rPr lang="cs-CZ" dirty="0" smtClean="0"/>
              <a:t>Pro žáky 4. třídy</a:t>
            </a:r>
          </a:p>
          <a:p>
            <a:r>
              <a:rPr lang="cs-CZ" dirty="0" smtClean="0"/>
              <a:t>Člověk a jeho svět - vlastivěda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457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4581" name="Picture 5" descr="P107083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484313"/>
            <a:ext cx="8135938" cy="62976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Škola Nesovice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sz="half" idx="1"/>
          </p:nvPr>
        </p:nvSpPr>
        <p:spPr>
          <a:xfrm>
            <a:off x="755650" y="1341438"/>
            <a:ext cx="5551488" cy="4525962"/>
          </a:xfrm>
        </p:spPr>
        <p:txBody>
          <a:bodyPr/>
          <a:lstStyle/>
          <a:p>
            <a:r>
              <a:rPr lang="cs-CZ" sz="2800" smtClean="0">
                <a:latin typeface="Arial" charset="0"/>
              </a:rPr>
              <a:t>Škola byla postavena roku 1909.</a:t>
            </a:r>
          </a:p>
          <a:p>
            <a:endParaRPr lang="cs-CZ" sz="2800" smtClean="0">
              <a:latin typeface="Arial" charset="0"/>
            </a:endParaRPr>
          </a:p>
          <a:p>
            <a:r>
              <a:rPr lang="cs-CZ" sz="2800" smtClean="0">
                <a:latin typeface="Arial" charset="0"/>
              </a:rPr>
              <a:t>Dříve děti chodily do škol do Milonic a Nevojic).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Arial" charset="0"/>
              </a:rPr>
              <a:t>Ve dvou třídách bylo 141dětí</a:t>
            </a:r>
          </a:p>
          <a:p>
            <a:pPr>
              <a:buFont typeface="Arial" charset="0"/>
              <a:buNone/>
            </a:pPr>
            <a:endParaRPr lang="cs-CZ" sz="2800" smtClean="0">
              <a:latin typeface="Arial" charset="0"/>
            </a:endParaRPr>
          </a:p>
        </p:txBody>
      </p:sp>
      <p:sp>
        <p:nvSpPr>
          <p:cNvPr id="4100" name="Rectangle 5"/>
          <p:cNvSpPr>
            <a:spLocks/>
          </p:cNvSpPr>
          <p:nvPr/>
        </p:nvSpPr>
        <p:spPr bwMode="auto">
          <a:xfrm>
            <a:off x="4643438" y="1628775"/>
            <a:ext cx="4038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Char char="•"/>
            </a:pPr>
            <a:endParaRPr lang="cs-CZ" sz="2800">
              <a:latin typeface="Calibri" pitchFamily="34" charset="0"/>
            </a:endParaRPr>
          </a:p>
        </p:txBody>
      </p:sp>
      <p:pic>
        <p:nvPicPr>
          <p:cNvPr id="4104" name="Picture 8" descr="P107082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4365625"/>
            <a:ext cx="4392613" cy="2492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Oprava školy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Velká rekonstrukce školy proběhla v roce 1999.</a:t>
            </a:r>
          </a:p>
        </p:txBody>
      </p:sp>
      <p:pic>
        <p:nvPicPr>
          <p:cNvPr id="7175" name="Picture 7" descr="P107082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3429000"/>
            <a:ext cx="6264275" cy="3429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Dostavba tělocvičny</a:t>
            </a:r>
          </a:p>
        </p:txBody>
      </p:sp>
      <p:sp>
        <p:nvSpPr>
          <p:cNvPr id="8195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V roce 2002 byla ke škole  dostavěna tělocvična</a:t>
            </a:r>
          </a:p>
        </p:txBody>
      </p:sp>
      <p:pic>
        <p:nvPicPr>
          <p:cNvPr id="8199" name="Picture 7" descr="P107083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3213100"/>
            <a:ext cx="5265738" cy="3644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Počítačová učebna</a:t>
            </a:r>
          </a:p>
        </p:txBody>
      </p:sp>
      <p:sp>
        <p:nvSpPr>
          <p:cNvPr id="25603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0527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5604" name="Picture 4" descr="P107083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628775"/>
            <a:ext cx="8280400" cy="4537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9219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9220" name="Rectangle 5"/>
          <p:cNvSpPr>
            <a:spLocks noChangeArrowheads="1"/>
          </p:cNvSpPr>
          <p:nvPr/>
        </p:nvSpPr>
        <p:spPr bwMode="auto">
          <a:xfrm>
            <a:off x="1116013" y="2090738"/>
            <a:ext cx="7416800" cy="201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eaLnBrk="0" hangingPunct="0"/>
            <a:endParaRPr lang="cs-CZ"/>
          </a:p>
          <a:p>
            <a:pPr eaLnBrk="0" hangingPunct="0"/>
            <a:endParaRPr lang="cs-CZ"/>
          </a:p>
          <a:p>
            <a:pPr eaLnBrk="0" hangingPunct="0"/>
            <a:endParaRPr lang="cs-CZ"/>
          </a:p>
          <a:p>
            <a:pPr eaLnBrk="0" hangingPunct="0"/>
            <a:endParaRPr lang="cs-CZ"/>
          </a:p>
          <a:p>
            <a:pPr eaLnBrk="0" hangingPunct="0"/>
            <a:endParaRPr lang="cs-CZ"/>
          </a:p>
          <a:p>
            <a:pPr eaLnBrk="0" hangingPunct="0"/>
            <a:endParaRPr lang="cs-CZ"/>
          </a:p>
          <a:p>
            <a:pPr eaLnBrk="0" hangingPunct="0"/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3070225" y="3246438"/>
            <a:ext cx="3003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/>
              <a:t>Fotografie: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102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Calibri</vt:lpstr>
      <vt:lpstr>Motiv sady Office</vt:lpstr>
      <vt:lpstr>Škola Nesovice</vt:lpstr>
      <vt:lpstr>Anotace</vt:lpstr>
      <vt:lpstr>Snímek 3</vt:lpstr>
      <vt:lpstr>Škola Nesovice</vt:lpstr>
      <vt:lpstr>Oprava školy</vt:lpstr>
      <vt:lpstr>Dostavba tělocvičny</vt:lpstr>
      <vt:lpstr>Počítačová učebna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26</cp:revision>
  <dcterms:created xsi:type="dcterms:W3CDTF">2011-04-12T15:51:18Z</dcterms:created>
  <dcterms:modified xsi:type="dcterms:W3CDTF">2014-02-06T19:15:28Z</dcterms:modified>
</cp:coreProperties>
</file>