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9" r:id="rId5"/>
    <p:sldId id="271" r:id="rId6"/>
    <p:sldId id="264" r:id="rId7"/>
    <p:sldId id="265" r:id="rId8"/>
    <p:sldId id="267" r:id="rId9"/>
    <p:sldId id="276" r:id="rId10"/>
    <p:sldId id="272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9538E-8C09-431E-AA9E-938E5AE8F347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07D9E-E6DA-4AA1-B0A2-5F5E160E0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14357"/>
            <a:ext cx="7772400" cy="2886094"/>
          </a:xfrm>
        </p:spPr>
        <p:txBody>
          <a:bodyPr>
            <a:normAutofit/>
          </a:bodyPr>
          <a:lstStyle/>
          <a:p>
            <a:pPr hangingPunct="0"/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VY_22_INOVACE_24_ France-</a:t>
            </a:r>
            <a:r>
              <a:rPr lang="cs-CZ" sz="1800" dirty="0" err="1" smtClean="0"/>
              <a:t>channels</a:t>
            </a:r>
            <a:r>
              <a:rPr lang="cs-CZ" sz="1800" dirty="0" smtClean="0"/>
              <a:t>_hz2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18.1.2014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smtClean="0"/>
              <a:t>: </a:t>
            </a:r>
            <a:r>
              <a:rPr lang="cs-CZ" sz="1800" smtClean="0"/>
              <a:t>7.ročník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zdymadlo, kanál ,</a:t>
            </a:r>
            <a:r>
              <a:rPr lang="cs-CZ" sz="1800" b="1" dirty="0" err="1" smtClean="0"/>
              <a:t>Loára</a:t>
            </a:r>
            <a:r>
              <a:rPr lang="cs-CZ" sz="1800" b="1" dirty="0" smtClean="0"/>
              <a:t>, loď.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plavby po </a:t>
            </a:r>
            <a:r>
              <a:rPr lang="cs-CZ" sz="1800" dirty="0" err="1" smtClean="0"/>
              <a:t>Loáře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57694"/>
            <a:ext cx="6400800" cy="857256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smtClean="0"/>
              <a:t>Financováno z ESF a státního rozpočtu ČR</a:t>
            </a:r>
            <a:endParaRPr lang="cs-CZ" sz="110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54" y="5357826"/>
            <a:ext cx="2500330" cy="57150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France-</a:t>
            </a:r>
            <a:r>
              <a:rPr lang="cs-CZ" dirty="0" err="1" smtClean="0"/>
              <a:t>channels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7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Near the town of </a:t>
            </a:r>
            <a:r>
              <a:rPr lang="en-US" sz="2400" dirty="0" err="1" smtClean="0"/>
              <a:t>Decize</a:t>
            </a:r>
            <a:r>
              <a:rPr lang="en-US" sz="2400" dirty="0" smtClean="0"/>
              <a:t> sail piece by Loire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357298"/>
            <a:ext cx="8358245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Before us is a lock</a:t>
            </a:r>
            <a:r>
              <a:rPr lang="cs-CZ" sz="2400" dirty="0" smtClean="0"/>
              <a:t> /zdymadlo/.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Lock is full of water.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835824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ship is loosely ties in locks. 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578" r="49096"/>
          <a:stretch>
            <a:fillRect/>
          </a:stretch>
        </p:blipFill>
        <p:spPr bwMode="auto">
          <a:xfrm>
            <a:off x="642910" y="1500174"/>
            <a:ext cx="800105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water</a:t>
            </a:r>
            <a:r>
              <a:rPr lang="cs-CZ" sz="2400" dirty="0" smtClean="0"/>
              <a:t> </a:t>
            </a:r>
            <a:r>
              <a:rPr lang="cs-CZ" sz="2400" dirty="0" err="1" smtClean="0"/>
              <a:t>starts</a:t>
            </a:r>
            <a:r>
              <a:rPr lang="cs-CZ" sz="2400" dirty="0" smtClean="0"/>
              <a:t> </a:t>
            </a:r>
            <a:r>
              <a:rPr lang="cs-CZ" sz="2400" dirty="0" err="1" smtClean="0"/>
              <a:t>dropping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6667" t="2525"/>
          <a:stretch>
            <a:fillRect/>
          </a:stretch>
        </p:blipFill>
        <p:spPr bwMode="auto">
          <a:xfrm>
            <a:off x="500034" y="1357298"/>
            <a:ext cx="8215370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Water leaked out, the ship can sail. 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59766"/>
          <a:stretch>
            <a:fillRect/>
          </a:stretch>
        </p:blipFill>
        <p:spPr bwMode="auto">
          <a:xfrm>
            <a:off x="500034" y="1428736"/>
            <a:ext cx="8215370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Some locks are opening yourself</a:t>
            </a:r>
            <a:r>
              <a:rPr lang="cs-CZ" sz="2400" dirty="0" smtClean="0"/>
              <a:t>,</a:t>
            </a:r>
            <a:r>
              <a:rPr lang="en-US" sz="2400" dirty="0" smtClean="0"/>
              <a:t> somewhere by the operator.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428736"/>
            <a:ext cx="621510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Sometimes it pulls into the empty lock and it must fill with water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5714" r="17699"/>
          <a:stretch>
            <a:fillRect/>
          </a:stretch>
        </p:blipFill>
        <p:spPr bwMode="auto">
          <a:xfrm>
            <a:off x="428596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18)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113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VY_22_INOVACE_24_ France-channels_hz2 Číslo projektu: CZ 1.07/1.4.00/21.3355 Autor: Mgr. Zdena Hanušová Datum tvorby: 18.1.2014 Cílový ročník: 7.ročník Vzdělávací oblast: Anglický jazyk Klíčové slovo: zdymadlo, kanál ,Loára, loď. Anotace: Prezentace fotografií z plavby po Loáře.</vt:lpstr>
      <vt:lpstr>France-channels.</vt:lpstr>
      <vt:lpstr>Near the town of Decize sail piece by Loire.</vt:lpstr>
      <vt:lpstr>Before us is a lock /zdymadlo/.</vt:lpstr>
      <vt:lpstr>Lock is full of water.</vt:lpstr>
      <vt:lpstr>The ship is loosely ties in locks. </vt:lpstr>
      <vt:lpstr>The water starts dropping.</vt:lpstr>
      <vt:lpstr>Water leaked out, the ship can sail. </vt:lpstr>
      <vt:lpstr>Some locks are opening yourself, somewhere by the operator.</vt:lpstr>
      <vt:lpstr>Sometimes it pulls into the empty lock and it must fill with water.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14</cp:revision>
  <dcterms:created xsi:type="dcterms:W3CDTF">2013-04-28T18:21:55Z</dcterms:created>
  <dcterms:modified xsi:type="dcterms:W3CDTF">2014-01-30T06:24:06Z</dcterms:modified>
</cp:coreProperties>
</file>