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8" r:id="rId4"/>
    <p:sldId id="259" r:id="rId5"/>
    <p:sldId id="260" r:id="rId6"/>
    <p:sldId id="261" r:id="rId7"/>
    <p:sldId id="257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CCCC00"/>
    <a:srgbClr val="FFFF00"/>
    <a:srgbClr val="FF99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80DDE1-536B-4976-8AB0-05F8D3F6E9EB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291AE6-ABFF-4632-9D02-CEAE07C169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CBDBA6-7482-44D3-B32E-BC784769399F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8DDE1E-C119-4BBB-B607-C5802507D7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2DF4E5-40B2-4D00-8C57-2A9962D061BB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B7125E-9FE6-4D4A-A6A9-6ACD5EC6F8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500477-A6A2-44B8-981E-D77D64D07543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D30324-3F30-4CD5-9D67-44F985A1FE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F0CE9-0DB5-4AD3-BB7E-AC60BF8120CC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8B55C8-125B-46B8-9B81-C13B1FC225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9D5D86-E28B-4B24-9B4A-0917A224D40A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78EFFF-5E31-4F41-914D-5DFA9BB5A9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8E7182-0536-49A9-B13B-260867F9CEBD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CD56B4-250E-4994-B42B-67D0B87BE5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7188D-8B58-452F-9A35-B30BDA6BE9D5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02F962-FCD7-414E-9B4C-7CE2A7B4B6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37B996-13B6-4C3A-80CD-4DD1AB14BAB0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D3AE0-0159-4D66-BA3E-AF5CBA1C59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52CF7F-BA47-4B88-A930-486AA38F705C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A2434C-92A7-4EAF-A63C-D9B628A461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D9B9AC-E668-4EDC-BB0D-7BA3FA936128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812653-1FE7-410B-A54F-4C4A677E21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9D6AFF2-E415-40C6-BF69-895B22B31535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EE376AD-C3A5-4B38-A72E-666A9822DA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Lidská práva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/>
          <a:lstStyle/>
          <a:p>
            <a:pPr eaLnBrk="1" hangingPunct="1">
              <a:defRPr/>
            </a:pPr>
            <a:r>
              <a:rPr lang="cs-CZ" sz="2000" smtClean="0">
                <a:solidFill>
                  <a:srgbClr val="898989"/>
                </a:solidFill>
              </a:rPr>
              <a:t>Základní škola a mateřská škola Nesovice, příspěvková organizace; </a:t>
            </a:r>
            <a:r>
              <a:rPr lang="cs-CZ" sz="2000"/>
              <a:t>CZ.1.07/1.4.00/21.1167</a:t>
            </a:r>
            <a:endParaRPr lang="cs-CZ" sz="2000">
              <a:solidFill>
                <a:srgbClr val="898989"/>
              </a:solidFill>
            </a:endParaRPr>
          </a:p>
          <a:p>
            <a:pPr eaLnBrk="1" hangingPunct="1">
              <a:defRPr/>
            </a:pPr>
            <a:r>
              <a:rPr lang="cs-CZ" sz="2000" smtClean="0">
                <a:solidFill>
                  <a:srgbClr val="898989"/>
                </a:solidFill>
              </a:rPr>
              <a:t>III/2 </a:t>
            </a:r>
            <a:r>
              <a:rPr lang="cs-CZ" sz="2000" dirty="0" smtClean="0">
                <a:solidFill>
                  <a:srgbClr val="898989"/>
                </a:solidFill>
              </a:rPr>
              <a:t>Inovace a zkvalitnění výuky prostřednictvím ICT</a:t>
            </a:r>
          </a:p>
          <a:p>
            <a:pPr eaLnBrk="1" hangingPunct="1"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VY_</a:t>
            </a:r>
            <a:r>
              <a:rPr lang="cs-CZ" sz="2000" dirty="0" smtClean="0">
                <a:solidFill>
                  <a:srgbClr val="898989"/>
                </a:solidFill>
                <a:latin typeface="Arial" charset="0"/>
              </a:rPr>
              <a:t>32</a:t>
            </a:r>
            <a:r>
              <a:rPr lang="cs-CZ" sz="2000" dirty="0" smtClean="0">
                <a:solidFill>
                  <a:srgbClr val="898989"/>
                </a:solidFill>
              </a:rPr>
              <a:t>_INOVACE_05_Lidská práva</a:t>
            </a:r>
          </a:p>
          <a:p>
            <a:pPr eaLnBrk="1" hangingPunct="1"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Základní lidská práva a povinnosti</a:t>
            </a:r>
          </a:p>
          <a:p>
            <a:pPr eaLnBrk="1" hangingPunct="1"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Autor</a:t>
            </a:r>
            <a:r>
              <a:rPr lang="cs-CZ" sz="2000" dirty="0" smtClean="0">
                <a:solidFill>
                  <a:srgbClr val="898989"/>
                </a:solidFill>
                <a:latin typeface="Arial" charset="0"/>
              </a:rPr>
              <a:t> Daniela Zezulová</a:t>
            </a:r>
          </a:p>
          <a:p>
            <a:pPr eaLnBrk="1" hangingPunct="1">
              <a:defRPr/>
            </a:pPr>
            <a:endParaRPr lang="cs-CZ" sz="3000" dirty="0" smtClean="0">
              <a:solidFill>
                <a:srgbClr val="898989"/>
              </a:solidFill>
            </a:endParaRP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0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Přírodověda</a:t>
            </a:r>
          </a:p>
          <a:p>
            <a:r>
              <a:rPr lang="cs-CZ" dirty="0" smtClean="0"/>
              <a:t>3. ročník</a:t>
            </a:r>
          </a:p>
          <a:p>
            <a:r>
              <a:rPr lang="cs-CZ" dirty="0" smtClean="0"/>
              <a:t>Prezentace</a:t>
            </a:r>
          </a:p>
          <a:p>
            <a:r>
              <a:rPr lang="cs-CZ" dirty="0" smtClean="0"/>
              <a:t>Základní lidská práva a povinnosti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Co jsou to lidská práva</a:t>
            </a:r>
          </a:p>
        </p:txBody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Každý má právo na život. </a:t>
            </a:r>
          </a:p>
          <a:p>
            <a:r>
              <a:rPr lang="cs-CZ" b="1" smtClean="0">
                <a:latin typeface="Arial" charset="0"/>
              </a:rPr>
              <a:t>Všichni lidé</a:t>
            </a:r>
            <a:r>
              <a:rPr lang="cs-CZ" smtClean="0">
                <a:latin typeface="Arial" charset="0"/>
              </a:rPr>
              <a:t> (kluci, holky, mladí, staří, bez rozdílu barvy pleti) </a:t>
            </a:r>
            <a:r>
              <a:rPr lang="cs-CZ" b="1" smtClean="0">
                <a:latin typeface="Arial" charset="0"/>
              </a:rPr>
              <a:t>mají stejná práva</a:t>
            </a:r>
          </a:p>
        </p:txBody>
      </p:sp>
      <p:pic>
        <p:nvPicPr>
          <p:cNvPr id="4100" name="Picture 5" descr="dglxasset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675" y="3513138"/>
            <a:ext cx="3024188" cy="2579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Nikomu nesmí být ubližováno</a:t>
            </a:r>
          </a:p>
        </p:txBody>
      </p:sp>
      <p:sp>
        <p:nvSpPr>
          <p:cNvPr id="5123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Nikdo nesmí nikoho krutě trestat</a:t>
            </a:r>
          </a:p>
          <a:p>
            <a:r>
              <a:rPr lang="cs-CZ" b="1" smtClean="0">
                <a:latin typeface="Arial" charset="0"/>
              </a:rPr>
              <a:t>Šikana</a:t>
            </a:r>
            <a:r>
              <a:rPr lang="cs-CZ" smtClean="0">
                <a:latin typeface="Arial" charset="0"/>
              </a:rPr>
              <a:t> je úmyslné ubližování ostatním, jejich ponižování, obtěžování, bití a vyhrožování.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Na co máme právo?</a:t>
            </a:r>
          </a:p>
        </p:txBody>
      </p:sp>
      <p:sp>
        <p:nvSpPr>
          <p:cNvPr id="6147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Právo na vzdělání</a:t>
            </a:r>
          </a:p>
          <a:p>
            <a:r>
              <a:rPr lang="cs-CZ" smtClean="0">
                <a:latin typeface="Arial" charset="0"/>
              </a:rPr>
              <a:t>Právo na lékařskou pomoc</a:t>
            </a:r>
          </a:p>
          <a:p>
            <a:r>
              <a:rPr lang="cs-CZ" smtClean="0">
                <a:latin typeface="Arial" charset="0"/>
              </a:rPr>
              <a:t>Právo na rodinu</a:t>
            </a:r>
          </a:p>
        </p:txBody>
      </p:sp>
      <p:pic>
        <p:nvPicPr>
          <p:cNvPr id="6148" name="Picture 5" descr="MP900407553[2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6100" y="3502025"/>
            <a:ext cx="4787900" cy="319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smtClean="0">
                <a:latin typeface="Arial" charset="0"/>
              </a:rPr>
              <a:t>Mám nejen práva, ale také povinnosti</a:t>
            </a:r>
          </a:p>
        </p:txBody>
      </p:sp>
      <p:sp>
        <p:nvSpPr>
          <p:cNvPr id="7171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</a:rPr>
              <a:t>Povinnosti musíme dodržovat.</a:t>
            </a:r>
          </a:p>
          <a:p>
            <a:r>
              <a:rPr lang="cs-CZ" dirty="0" smtClean="0">
                <a:latin typeface="Arial" charset="0"/>
              </a:rPr>
              <a:t>Při nedodržování </a:t>
            </a:r>
            <a:r>
              <a:rPr lang="cs-CZ" dirty="0" smtClean="0">
                <a:latin typeface="Arial" charset="0"/>
              </a:rPr>
              <a:t>pravidel (</a:t>
            </a:r>
            <a:r>
              <a:rPr lang="cs-CZ" dirty="0" smtClean="0">
                <a:latin typeface="Arial" charset="0"/>
              </a:rPr>
              <a:t>povinností) jsme potrestáni.</a:t>
            </a:r>
          </a:p>
          <a:p>
            <a:endParaRPr lang="cs-CZ" dirty="0" smtClean="0">
              <a:latin typeface="Arial" charset="0"/>
            </a:endParaRPr>
          </a:p>
          <a:p>
            <a:endParaRPr lang="cs-CZ" dirty="0" smtClean="0">
              <a:latin typeface="Arial" charset="0"/>
            </a:endParaRPr>
          </a:p>
        </p:txBody>
      </p:sp>
      <p:pic>
        <p:nvPicPr>
          <p:cNvPr id="7172" name="Picture 5" descr="dglxasset[2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71863" y="2925763"/>
            <a:ext cx="1836737" cy="118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3" name="Picture 6" descr="dglxasset[2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163" y="3213100"/>
            <a:ext cx="3527425" cy="217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Bibliografické citace</a:t>
            </a:r>
          </a:p>
        </p:txBody>
      </p:sp>
      <p:sp>
        <p:nvSpPr>
          <p:cNvPr id="8195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Calibri" pitchFamily="34" charset="0"/>
              <a:buAutoNum type="arabicPeriod"/>
            </a:pPr>
            <a:endParaRPr lang="cs-CZ" i="1">
              <a:latin typeface="Calibri" pitchFamily="34" charset="0"/>
            </a:endParaRPr>
          </a:p>
        </p:txBody>
      </p:sp>
      <p:sp>
        <p:nvSpPr>
          <p:cNvPr id="8196" name="Rectangle 5"/>
          <p:cNvSpPr>
            <a:spLocks noChangeArrowheads="1"/>
          </p:cNvSpPr>
          <p:nvPr/>
        </p:nvSpPr>
        <p:spPr bwMode="auto">
          <a:xfrm>
            <a:off x="539750" y="2174875"/>
            <a:ext cx="7920038" cy="179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algn="just" eaLnBrk="0" hangingPunct="0"/>
            <a:r>
              <a:rPr lang="cs-CZ"/>
              <a:t>RÝZOVÁ, Iva; KOMAŇSKÁ, Renáta; LAŠTOVKAVÁ, Šárka . </a:t>
            </a:r>
            <a:r>
              <a:rPr lang="cs-CZ" i="1"/>
              <a:t>Člověk a jeho svět : učebnice pro 3. třídu základní školy</a:t>
            </a:r>
            <a:r>
              <a:rPr lang="cs-CZ"/>
              <a:t> [online]. DIDAKTIS. Brno : DIDAKTIS spol.s.r.o., 2008 [cit. 2011-06-21]. Dostupné z WWW: &lt;www.didaktis.cz&gt;. ISBN 978-80-7358-109-1. </a:t>
            </a:r>
          </a:p>
          <a:p>
            <a:pPr>
              <a:spcBef>
                <a:spcPct val="20000"/>
              </a:spcBef>
              <a:buFontTx/>
              <a:buChar char="•"/>
            </a:pPr>
            <a:r>
              <a:rPr lang="cs-CZ"/>
              <a:t>Microsoft - </a:t>
            </a:r>
            <a:r>
              <a:rPr lang="cs-CZ">
                <a:hlinkClick r:id="rId2"/>
              </a:rPr>
              <a:t>http://office.microsoft.com</a:t>
            </a:r>
            <a:endParaRPr lang="cs-CZ"/>
          </a:p>
          <a:p>
            <a:pPr algn="just" eaLnBrk="0" hangingPunct="0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144</Words>
  <Application>Microsoft Office PowerPoint</Application>
  <PresentationFormat>Předvádění na obrazovce (4:3)</PresentationFormat>
  <Paragraphs>27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Arial</vt:lpstr>
      <vt:lpstr>Calibri</vt:lpstr>
      <vt:lpstr>Motiv sady Office</vt:lpstr>
      <vt:lpstr>Lidská práva</vt:lpstr>
      <vt:lpstr>Anotace</vt:lpstr>
      <vt:lpstr>Co jsou to lidská práva</vt:lpstr>
      <vt:lpstr>Nikomu nesmí být ubližováno</vt:lpstr>
      <vt:lpstr>Na co máme právo?</vt:lpstr>
      <vt:lpstr>Mám nejen práva, ale také povinnosti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Dum</cp:lastModifiedBy>
  <cp:revision>19</cp:revision>
  <dcterms:created xsi:type="dcterms:W3CDTF">2011-04-12T15:51:18Z</dcterms:created>
  <dcterms:modified xsi:type="dcterms:W3CDTF">2014-02-07T10:23:35Z</dcterms:modified>
</cp:coreProperties>
</file>