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3" r:id="rId3"/>
    <p:sldId id="256" r:id="rId4"/>
    <p:sldId id="257" r:id="rId5"/>
    <p:sldId id="260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plit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827584" y="2492896"/>
            <a:ext cx="6172200" cy="886250"/>
          </a:xfrm>
        </p:spPr>
        <p:txBody>
          <a:bodyPr/>
          <a:lstStyle/>
          <a:p>
            <a:pPr algn="ctr" eaLnBrk="1" hangingPunct="1"/>
            <a:r>
              <a:rPr lang="cs-CZ" dirty="0" smtClean="0"/>
              <a:t>Pohádky pro děti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149080"/>
            <a:ext cx="8064500" cy="1990725"/>
          </a:xfrm>
        </p:spPr>
        <p:txBody>
          <a:bodyPr rtlCol="0">
            <a:normAutofit fontScale="77500" lnSpcReduction="20000"/>
          </a:bodyPr>
          <a:lstStyle/>
          <a:p>
            <a:pPr>
              <a:defRPr/>
            </a:pPr>
            <a:r>
              <a:rPr lang="cs-CZ" sz="2200" dirty="0" smtClean="0"/>
              <a:t>Základní škola a mateřská škola Nesovice, příspěvková organizace; </a:t>
            </a: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CZ.1.07/1.4.00/21.1167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III/2 Inovace a zkvalitnění výuky prostřednictvím ICT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smtClean="0"/>
              <a:t>VY_32_INOVACE_14_Pohádky </a:t>
            </a:r>
            <a:r>
              <a:rPr lang="cs-CZ" sz="2200" dirty="0" smtClean="0"/>
              <a:t>pro děti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Informace o bratřích </a:t>
            </a:r>
            <a:r>
              <a:rPr lang="cs-CZ" sz="2200" dirty="0" err="1" smtClean="0"/>
              <a:t>Grimmech</a:t>
            </a: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Mgr. Jana Kachlíková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Materiál učí děti rozumět základním literárním pojmům.</a:t>
            </a:r>
          </a:p>
          <a:p>
            <a:r>
              <a:rPr lang="cs-CZ" dirty="0" smtClean="0"/>
              <a:t>Pro 1. ročník z. š.</a:t>
            </a:r>
          </a:p>
          <a:p>
            <a:r>
              <a:rPr lang="cs-CZ" dirty="0" smtClean="0"/>
              <a:t>Literární výchova</a:t>
            </a:r>
          </a:p>
          <a:p>
            <a:r>
              <a:rPr lang="cs-CZ" dirty="0" smtClean="0"/>
              <a:t>Literární </a:t>
            </a:r>
            <a:r>
              <a:rPr lang="cs-CZ" dirty="0"/>
              <a:t>druhy a žánry: pohádky a její autoři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3812673"/>
      </p:ext>
    </p:extLst>
  </p:cSld>
  <p:clrMapOvr>
    <a:masterClrMapping/>
  </p:clrMapOvr>
  <p:transition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Bratři Grimmové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400800" cy="1752600"/>
          </a:xfrm>
        </p:spPr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Sběratelé </a:t>
            </a:r>
            <a:r>
              <a:rPr lang="cs-C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klasických lidových německých </a:t>
            </a:r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pohádek </a:t>
            </a:r>
            <a:r>
              <a:rPr lang="cs-CZ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mytologických příběhů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99592" y="5085184"/>
            <a:ext cx="7128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Slavnější z obou bratrů, </a:t>
            </a:r>
            <a:r>
              <a:rPr lang="cs-CZ" sz="2800" dirty="0" err="1"/>
              <a:t>Jacob</a:t>
            </a:r>
            <a:r>
              <a:rPr lang="cs-CZ" sz="2800" dirty="0"/>
              <a:t> </a:t>
            </a:r>
            <a:r>
              <a:rPr lang="cs-CZ" sz="2800" dirty="0" err="1" smtClean="0"/>
              <a:t>Grimm</a:t>
            </a:r>
            <a:endParaRPr lang="cs-CZ" sz="2800" dirty="0" smtClean="0"/>
          </a:p>
          <a:p>
            <a:r>
              <a:rPr lang="cs-CZ" sz="2800" dirty="0"/>
              <a:t>Mladší Wilhelm </a:t>
            </a:r>
            <a:r>
              <a:rPr lang="cs-CZ" sz="2800" dirty="0" err="1"/>
              <a:t>Grimm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90620920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728192"/>
          </a:xfrm>
        </p:spPr>
        <p:txBody>
          <a:bodyPr>
            <a:noAutofit/>
          </a:bodyPr>
          <a:lstStyle/>
          <a:p>
            <a:r>
              <a:rPr lang="cs-CZ" sz="3600" b="1" dirty="0">
                <a:solidFill>
                  <a:srgbClr val="FF0066"/>
                </a:solidFill>
                <a:latin typeface="Andalus" pitchFamily="18" charset="-78"/>
                <a:cs typeface="Andalus" pitchFamily="18" charset="-78"/>
              </a:rPr>
              <a:t>Bratří Grimmové prosluli v německé i světové literatuře svou sbírkou lidových pohádek a písní, pověstí a legend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420888"/>
            <a:ext cx="8229600" cy="3705275"/>
          </a:xfrm>
        </p:spPr>
        <p:txBody>
          <a:bodyPr>
            <a:normAutofit/>
          </a:bodyPr>
          <a:lstStyle/>
          <a:p>
            <a:r>
              <a:rPr lang="cs-CZ" b="1" i="1" dirty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Jeníček a </a:t>
            </a: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Mařenka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Popelka</a:t>
            </a:r>
            <a:endParaRPr lang="cs-CZ" b="1" dirty="0">
              <a:solidFill>
                <a:schemeClr val="accent6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Sněhurka</a:t>
            </a:r>
            <a:endParaRPr lang="cs-CZ" b="1" dirty="0">
              <a:solidFill>
                <a:schemeClr val="accent6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Šípková </a:t>
            </a:r>
            <a:r>
              <a:rPr lang="cs-CZ" b="1" i="1" dirty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Růženka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r>
              <a:rPr lang="cs-CZ" b="1" i="1" dirty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O červené Karkulce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Rounded MT Bold" pitchFamily="34" charset="0"/>
              </a:rPr>
              <a:t>Pohádky se </a:t>
            </a: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latin typeface="Arial Rounded MT Bold" pitchFamily="34" charset="0"/>
              </a:rPr>
              <a:t>staly proslulými po celém světě</a:t>
            </a:r>
          </a:p>
        </p:txBody>
      </p:sp>
    </p:spTree>
    <p:extLst>
      <p:ext uri="{BB962C8B-B14F-4D97-AF65-F5344CB8AC3E}">
        <p14:creationId xmlns:p14="http://schemas.microsoft.com/office/powerpoint/2010/main" val="2075908239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836712"/>
            <a:ext cx="8229600" cy="1143000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Motivy </a:t>
            </a:r>
            <a:r>
              <a:rPr lang="cs-CZ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</a:rPr>
              <a:t>komunikace mezi lidmi a zvířaty a morálním patosem boje dobra se zlem.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2852936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>
                <a:solidFill>
                  <a:srgbClr val="FF0000"/>
                </a:solidFill>
              </a:rPr>
              <a:t>O červené </a:t>
            </a:r>
            <a:r>
              <a:rPr lang="cs-CZ" sz="3200" i="1" dirty="0" smtClean="0">
                <a:solidFill>
                  <a:srgbClr val="FF0000"/>
                </a:solidFill>
              </a:rPr>
              <a:t>Karkulce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3888432" cy="4419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321288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Bratři Grimové a jejich podobenka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45071" y="1600200"/>
            <a:ext cx="4491858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657100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BIBLIOGRAFICKÉ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i="1" dirty="0" smtClean="0">
                <a:latin typeface="Calibri" pitchFamily="34" charset="0"/>
              </a:rPr>
              <a:t>[cit. 2011-06-24]. Dostupný z WWW: &lt; http://cs.wikipedia.org/wiki/Soubor:Roodkapje1.jpg &gt;.</a:t>
            </a:r>
          </a:p>
          <a:p>
            <a:r>
              <a:rPr lang="cs-CZ" i="1" dirty="0" smtClean="0">
                <a:latin typeface="Calibri" pitchFamily="34" charset="0"/>
              </a:rPr>
              <a:t>[cit. </a:t>
            </a:r>
            <a:r>
              <a:rPr lang="cs-CZ" i="1" smtClean="0">
                <a:latin typeface="Calibri" pitchFamily="34" charset="0"/>
              </a:rPr>
              <a:t>2011-06-24]. </a:t>
            </a:r>
            <a:r>
              <a:rPr lang="cs-CZ" i="1" dirty="0" smtClean="0">
                <a:latin typeface="Calibri" pitchFamily="34" charset="0"/>
              </a:rPr>
              <a:t>Dostupný z WWW: &lt;http://cs.wikipedia.org/wiki/Soubor:Grimm.jpg&gt;.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</TotalTime>
  <Words>167</Words>
  <Application>Microsoft Office PowerPoint</Application>
  <PresentationFormat>Předvádění na obrazovce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Pohádky pro děti</vt:lpstr>
      <vt:lpstr>Anotace</vt:lpstr>
      <vt:lpstr>Bratři Grimmové</vt:lpstr>
      <vt:lpstr>Bratří Grimmové prosluli v německé i světové literatuře svou sbírkou lidových pohádek a písní, pověstí a legend</vt:lpstr>
      <vt:lpstr>Motivy komunikace mezi lidmi a zvířaty a morálním patosem boje dobra se zlem. </vt:lpstr>
      <vt:lpstr>Bratři Grimové a jejich podobenka</vt:lpstr>
      <vt:lpstr>BIBLIOGRAFICKÉ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Bratři Grimmové</dc:title>
  <dc:creator>jana</dc:creator>
  <cp:lastModifiedBy>sborovna</cp:lastModifiedBy>
  <cp:revision>15</cp:revision>
  <dcterms:created xsi:type="dcterms:W3CDTF">2011-06-25T17:32:38Z</dcterms:created>
  <dcterms:modified xsi:type="dcterms:W3CDTF">2012-10-31T12:40:27Z</dcterms:modified>
</cp:coreProperties>
</file>