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68" r:id="rId4"/>
    <p:sldId id="269" r:id="rId5"/>
    <p:sldId id="267" r:id="rId6"/>
    <p:sldId id="264" r:id="rId7"/>
    <p:sldId id="270" r:id="rId8"/>
    <p:sldId id="271" r:id="rId9"/>
    <p:sldId id="272" r:id="rId10"/>
    <p:sldId id="273" r:id="rId11"/>
    <p:sldId id="275" r:id="rId12"/>
    <p:sldId id="27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483B6-7F51-449D-9839-9969EFD8C5E5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D45C6-A43F-4DEA-945A-197DD0FC32F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3100408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</a:t>
            </a:r>
            <a:r>
              <a:rPr lang="cs-CZ" sz="1600" dirty="0" smtClean="0"/>
              <a:t>VY_22_INOVACE_27_</a:t>
            </a:r>
            <a:r>
              <a:rPr lang="cs-CZ" sz="1600" dirty="0" err="1" smtClean="0"/>
              <a:t>Athens</a:t>
            </a:r>
            <a:r>
              <a:rPr lang="cs-CZ" sz="1600" dirty="0" smtClean="0"/>
              <a:t>_hz2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</a:t>
            </a:r>
            <a:r>
              <a:rPr lang="cs-CZ" sz="1600" dirty="0" smtClean="0"/>
              <a:t>19.1.2014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smtClean="0"/>
              <a:t>Cílový </a:t>
            </a:r>
            <a:r>
              <a:rPr lang="cs-CZ" sz="1600" b="1" smtClean="0"/>
              <a:t>ročník</a:t>
            </a:r>
            <a:r>
              <a:rPr lang="cs-CZ" sz="1600" smtClean="0"/>
              <a:t>:7. </a:t>
            </a:r>
            <a:r>
              <a:rPr lang="cs-CZ" sz="1600" dirty="0" smtClean="0"/>
              <a:t>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</a:t>
            </a:r>
            <a:r>
              <a:rPr lang="cs-CZ" sz="1600" b="1" dirty="0" smtClean="0"/>
              <a:t>:</a:t>
            </a:r>
            <a:r>
              <a:rPr lang="en-US" sz="1600" dirty="0" smtClean="0"/>
              <a:t> </a:t>
            </a:r>
            <a:r>
              <a:rPr lang="cs-CZ" sz="1600" dirty="0" smtClean="0"/>
              <a:t>Akropole, chrám, sochy, kostel, stadion.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 </a:t>
            </a:r>
            <a:r>
              <a:rPr lang="cs-CZ" sz="1600" dirty="0" smtClean="0"/>
              <a:t>Atén.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Athens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814393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T</a:t>
            </a:r>
            <a:r>
              <a:rPr lang="en-US" sz="2400" dirty="0" smtClean="0"/>
              <a:t>he dominant of Athens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en-US" sz="2400" dirty="0" smtClean="0"/>
              <a:t> the Acropolis</a:t>
            </a:r>
            <a:r>
              <a:rPr lang="cs-CZ" sz="2400" dirty="0" smtClean="0"/>
              <a:t>….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357298"/>
            <a:ext cx="8286808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….</a:t>
            </a:r>
            <a:r>
              <a:rPr lang="cs-CZ" sz="2400" dirty="0" err="1" smtClean="0"/>
              <a:t>and</a:t>
            </a:r>
            <a:r>
              <a:rPr lang="cs-CZ" sz="2400" dirty="0" smtClean="0"/>
              <a:t> t</a:t>
            </a:r>
            <a:r>
              <a:rPr lang="en-US" sz="2400" dirty="0" smtClean="0"/>
              <a:t>he dominant of the Acropolis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en-US" sz="2400" dirty="0" smtClean="0"/>
              <a:t> Parthenon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2586" b="20000"/>
          <a:stretch>
            <a:fillRect/>
          </a:stretch>
        </p:blipFill>
        <p:spPr bwMode="auto">
          <a:xfrm>
            <a:off x="357158" y="1428736"/>
            <a:ext cx="8429684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Erechteion</a:t>
            </a:r>
            <a:r>
              <a:rPr lang="en-US" sz="2400" dirty="0" smtClean="0"/>
              <a:t> - there were originally three separate temples. The roof holds six statues of beautiful girls - caryatids.</a:t>
            </a:r>
            <a:endParaRPr lang="cs-CZ" sz="24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821537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Hefaist</a:t>
            </a:r>
            <a:r>
              <a:rPr lang="cs-CZ" sz="2400" dirty="0" smtClean="0"/>
              <a:t>os</a:t>
            </a:r>
            <a:r>
              <a:rPr lang="en-US" sz="2400" dirty="0" smtClean="0"/>
              <a:t> temple is one of the best preserved monuments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814393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On the square</a:t>
            </a:r>
            <a:r>
              <a:rPr lang="cs-CZ" sz="2400" dirty="0" smtClean="0"/>
              <a:t>s</a:t>
            </a:r>
            <a:r>
              <a:rPr lang="en-US" sz="2400" dirty="0" smtClean="0"/>
              <a:t> and parks are statues of Greek gods, philosophers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en-US" sz="2400" dirty="0" smtClean="0"/>
              <a:t>heroes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21537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Byzantine</a:t>
            </a:r>
            <a:r>
              <a:rPr lang="cs-CZ" sz="2400" dirty="0" smtClean="0"/>
              <a:t> </a:t>
            </a:r>
            <a:r>
              <a:rPr lang="cs-CZ" sz="2400" dirty="0" err="1" smtClean="0"/>
              <a:t>church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14393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Agora-business and political heart of ancient Athens. 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138176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Their art and skills are demonstrated most famous orators and philosophers such as Socrates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357298"/>
            <a:ext cx="421484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357298"/>
            <a:ext cx="407196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typical architecture of the Athenian 21st century Olympic Stadium.</a:t>
            </a: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-49" b="45244"/>
          <a:stretch>
            <a:fillRect/>
          </a:stretch>
        </p:blipFill>
        <p:spPr bwMode="auto">
          <a:xfrm>
            <a:off x="428596" y="1428736"/>
            <a:ext cx="8358246" cy="5046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(2014 – 01 – </a:t>
            </a:r>
            <a:r>
              <a:rPr lang="cs-CZ" dirty="0" smtClean="0"/>
              <a:t>19)</a:t>
            </a:r>
            <a:endParaRPr lang="cs-CZ" dirty="0" smtClean="0"/>
          </a:p>
          <a:p>
            <a:pPr hangingPunct="0"/>
            <a:r>
              <a:rPr lang="cs-CZ" dirty="0" smtClean="0"/>
              <a:t>Zdroje: vlastní archiv autorky.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148</Words>
  <Application>Microsoft Office PowerPoint</Application>
  <PresentationFormat>Předvádění na obrazovce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Název školy: Základní škola Chomutov, Písečná 5144 Název materiálu: VY_22_INOVACE_27_Athens_hz2 Číslo projektu: CZ 1.07/1.4.00/21.3355 Autor: Mgr. Zdena Hanušová Datum tvorby: 19.1.2014 Cílový ročník:7. ročník Vzdělávací oblast: Anglický jazyk Klíčové slovo: Akropole, chrám, sochy, kostel, stadion. Anotace: Prezentace fotografií z Atén.</vt:lpstr>
      <vt:lpstr>Athens.</vt:lpstr>
      <vt:lpstr>The dominant of Athens is the Acropolis…. </vt:lpstr>
      <vt:lpstr>….and the dominant of the Acropolis is Parthenon.</vt:lpstr>
      <vt:lpstr>Erechteion - there were originally three separate temples. The roof holds six statues of beautiful girls - caryatids.</vt:lpstr>
      <vt:lpstr>Hefaistos temple is one of the best preserved monuments.</vt:lpstr>
      <vt:lpstr>On the squares and parks are statues of Greek gods, philosophers and heroes.</vt:lpstr>
      <vt:lpstr>The Byzantine church.</vt:lpstr>
      <vt:lpstr>Agora-business and political heart of ancient Athens. </vt:lpstr>
      <vt:lpstr>Their art and skills are demonstrated most famous orators and philosophers such as Socrates.</vt:lpstr>
      <vt:lpstr>The typical architecture of the Athenian 21st century Olympic Stadium.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Losan</cp:lastModifiedBy>
  <cp:revision>7</cp:revision>
  <dcterms:created xsi:type="dcterms:W3CDTF">2014-01-28T19:12:05Z</dcterms:created>
  <dcterms:modified xsi:type="dcterms:W3CDTF">2014-01-31T15:57:19Z</dcterms:modified>
</cp:coreProperties>
</file>